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67" r:id="rId4"/>
    <p:sldId id="265" r:id="rId5"/>
    <p:sldId id="257" r:id="rId6"/>
    <p:sldId id="259" r:id="rId7"/>
    <p:sldId id="276" r:id="rId8"/>
    <p:sldId id="262" r:id="rId9"/>
    <p:sldId id="278" r:id="rId10"/>
    <p:sldId id="279" r:id="rId11"/>
    <p:sldId id="275" r:id="rId12"/>
    <p:sldId id="277" r:id="rId13"/>
    <p:sldId id="260"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6AD81-BBE8-F09B-2806-9219DF677A09}" v="69" dt="2024-05-07T11:40:03.972"/>
    <p1510:client id="{2BD692CD-49B0-53FC-01F6-8035DE6DAD89}" v="68" dt="2024-05-07T20:19:23.321"/>
    <p1510:client id="{3C067336-6CC8-C1CA-73C6-6DDC76297D7C}" v="216" dt="2024-05-07T20:58:31.385"/>
    <p1510:client id="{4814979A-9B5A-0127-E86D-60F630537BF0}" v="441" dt="2024-05-07T13:31:24.780"/>
    <p1510:client id="{4CC5B0D8-1042-C79F-B3DD-86229233C6BF}" v="220" dt="2024-05-07T12:31:11.725"/>
    <p1510:client id="{5CCADD1B-BFC3-E928-DA8A-AF6914AFAC42}" v="147" dt="2024-05-07T12:31:00.083"/>
    <p1510:client id="{73BDFCD1-6B5D-DC23-2E5B-3C53695D06CE}" v="916" dt="2024-05-07T12:15:39.180"/>
    <p1510:client id="{8469D0D0-B570-B453-D2D6-39A9B1768676}" v="8" dt="2024-05-07T10:27:42.925"/>
    <p1510:client id="{913AC86C-07F9-B2B3-A3C5-D3590625B087}" v="33" dt="2024-05-07T21:36:43.283"/>
    <p1510:client id="{924CFE22-F54E-044D-8CA6-A3E05E85C461}" v="462" dt="2024-05-07T11:11:46.918"/>
    <p1510:client id="{961B6233-3ED6-ACA7-A79D-2B235AA512AC}" v="19" dt="2024-05-07T12:31:13.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28C15D-C30C-42A3-8C01-D879612EFF39}" type="doc">
      <dgm:prSet loTypeId="urn:microsoft.com/office/officeart/2016/7/layout/BasicTimeline" loCatId="timeline" qsTypeId="urn:microsoft.com/office/officeart/2005/8/quickstyle/simple1" qsCatId="simple" csTypeId="urn:microsoft.com/office/officeart/2005/8/colors/accent6_2" csCatId="accent6" phldr="1"/>
      <dgm:spPr/>
      <dgm:t>
        <a:bodyPr/>
        <a:lstStyle/>
        <a:p>
          <a:endParaRPr lang="fr-FR"/>
        </a:p>
      </dgm:t>
    </dgm:pt>
    <dgm:pt modelId="{0C0E5982-9A32-41EE-802E-F730022EFEFA}">
      <dgm:prSet phldrT="[Texte]" phldr="0"/>
      <dgm:spPr/>
      <dgm:t>
        <a:bodyPr/>
        <a:lstStyle/>
        <a:p>
          <a:r>
            <a:rPr lang="en-US">
              <a:latin typeface="Arial"/>
              <a:cs typeface="Arial"/>
            </a:rPr>
            <a:t>Et après ?</a:t>
          </a:r>
        </a:p>
      </dgm:t>
    </dgm:pt>
    <dgm:pt modelId="{2895C9E9-9398-4977-AB00-C14981B2CFE1}" type="parTrans" cxnId="{5F069AC4-30CD-4196-9772-A6AB4C035155}">
      <dgm:prSet/>
      <dgm:spPr/>
      <dgm:t>
        <a:bodyPr/>
        <a:lstStyle/>
        <a:p>
          <a:endParaRPr lang="fr-FR"/>
        </a:p>
      </dgm:t>
    </dgm:pt>
    <dgm:pt modelId="{68BB539C-CA92-4ECF-9A83-160013E7F852}" type="sibTrans" cxnId="{5F069AC4-30CD-4196-9772-A6AB4C035155}">
      <dgm:prSet/>
      <dgm:spPr/>
      <dgm:t>
        <a:bodyPr/>
        <a:lstStyle/>
        <a:p>
          <a:endParaRPr lang="fr-FR"/>
        </a:p>
      </dgm:t>
    </dgm:pt>
    <dgm:pt modelId="{BCB6318C-3EE2-4276-A4A0-88997960860A}">
      <dgm:prSet phldr="0"/>
      <dgm:spPr/>
      <dgm:t>
        <a:bodyPr/>
        <a:lstStyle/>
        <a:p>
          <a:pPr rtl="0"/>
          <a:r>
            <a:rPr lang="en-US" b="0">
              <a:solidFill>
                <a:schemeClr val="tx1"/>
              </a:solidFill>
              <a:latin typeface="Arial"/>
              <a:cs typeface="Arial"/>
            </a:rPr>
            <a:t>Public </a:t>
          </a:r>
          <a:r>
            <a:rPr lang="en-US" b="0" err="1">
              <a:solidFill>
                <a:schemeClr val="tx1"/>
              </a:solidFill>
              <a:latin typeface="Arial"/>
              <a:cs typeface="Arial"/>
            </a:rPr>
            <a:t>cible</a:t>
          </a:r>
        </a:p>
      </dgm:t>
    </dgm:pt>
    <dgm:pt modelId="{E65C3B13-6C43-4975-8C2B-4B37E1CBD4AC}" type="parTrans" cxnId="{0E8AD352-DD3B-4EC4-B01E-A3DD1DA36674}">
      <dgm:prSet/>
      <dgm:spPr/>
    </dgm:pt>
    <dgm:pt modelId="{2FAF2907-8130-4AA3-87EF-FBE99ECEE986}" type="sibTrans" cxnId="{0E8AD352-DD3B-4EC4-B01E-A3DD1DA36674}">
      <dgm:prSet/>
      <dgm:spPr/>
    </dgm:pt>
    <dgm:pt modelId="{B611617C-114A-4E58-8B69-806FA86AC159}">
      <dgm:prSet phldr="0"/>
      <dgm:spPr/>
      <dgm:t>
        <a:bodyPr/>
        <a:lstStyle/>
        <a:p>
          <a:pPr rtl="0"/>
          <a:r>
            <a:rPr lang="en-US" b="0" err="1">
              <a:latin typeface="Arial"/>
              <a:cs typeface="Arial"/>
            </a:rPr>
            <a:t>Démonstration</a:t>
          </a:r>
        </a:p>
      </dgm:t>
    </dgm:pt>
    <dgm:pt modelId="{F9AC038D-7106-4F2E-A90C-0845FF8CD8A5}" type="parTrans" cxnId="{63D8219D-6DC8-41AB-BBB4-8BFE6036B8A0}">
      <dgm:prSet/>
      <dgm:spPr/>
    </dgm:pt>
    <dgm:pt modelId="{5AAC9D84-4808-4C8E-8B04-6437497B8E6E}" type="sibTrans" cxnId="{63D8219D-6DC8-41AB-BBB4-8BFE6036B8A0}">
      <dgm:prSet/>
      <dgm:spPr/>
    </dgm:pt>
    <dgm:pt modelId="{B44FD811-CC64-454B-9086-3AF02F155F22}">
      <dgm:prSet phldr="0"/>
      <dgm:spPr/>
      <dgm:t>
        <a:bodyPr/>
        <a:lstStyle/>
        <a:p>
          <a:pPr>
            <a:defRPr b="1"/>
          </a:pPr>
          <a:endParaRPr lang="en-US" b="0">
            <a:latin typeface="Arial"/>
            <a:cs typeface="Arial"/>
          </a:endParaRPr>
        </a:p>
      </dgm:t>
    </dgm:pt>
    <dgm:pt modelId="{7D3B0E8C-331C-497D-B0EA-AF8AF329A68C}" type="parTrans" cxnId="{57AC9632-B841-4F1B-A30C-DE38F88085DC}">
      <dgm:prSet/>
      <dgm:spPr/>
    </dgm:pt>
    <dgm:pt modelId="{FBFD1751-FA8B-431F-8848-FB4B75E96DFB}" type="sibTrans" cxnId="{57AC9632-B841-4F1B-A30C-DE38F88085DC}">
      <dgm:prSet/>
      <dgm:spPr/>
    </dgm:pt>
    <dgm:pt modelId="{4CF377DF-40A6-49A3-95D0-BEE8900BA26A}">
      <dgm:prSet phldr="0"/>
      <dgm:spPr/>
      <dgm:t>
        <a:bodyPr/>
        <a:lstStyle/>
        <a:p>
          <a:pPr>
            <a:defRPr b="1"/>
          </a:pPr>
          <a:endParaRPr lang="en-US" b="0">
            <a:latin typeface="Arial"/>
            <a:cs typeface="Arial"/>
          </a:endParaRPr>
        </a:p>
      </dgm:t>
    </dgm:pt>
    <dgm:pt modelId="{90F011FB-C60A-4D2C-AE4C-E4AB7C54672C}" type="parTrans" cxnId="{C67B2CCB-0950-41D3-B31B-4FD580972FB1}">
      <dgm:prSet/>
      <dgm:spPr/>
    </dgm:pt>
    <dgm:pt modelId="{0CF82063-725A-46C6-B813-249FB0D193FD}" type="sibTrans" cxnId="{C67B2CCB-0950-41D3-B31B-4FD580972FB1}">
      <dgm:prSet/>
      <dgm:spPr/>
    </dgm:pt>
    <dgm:pt modelId="{82F5D541-F7F4-4FCA-9CFA-17240B898D36}">
      <dgm:prSet phldr="0"/>
      <dgm:spPr/>
      <dgm:t>
        <a:bodyPr/>
        <a:lstStyle/>
        <a:p>
          <a:r>
            <a:rPr lang="en-US" b="0" err="1">
              <a:latin typeface="Calibri"/>
              <a:cs typeface="Calibri"/>
            </a:rPr>
            <a:t>Problématiques</a:t>
          </a:r>
          <a:endParaRPr lang="en-US" b="0" err="1">
            <a:latin typeface="Arial"/>
            <a:cs typeface="Arial"/>
          </a:endParaRPr>
        </a:p>
      </dgm:t>
    </dgm:pt>
    <dgm:pt modelId="{16C2E1C0-78A7-4779-A2CE-ED343DC67967}" type="parTrans" cxnId="{5DF53FC1-E1BE-4940-86D1-387975F9BC1C}">
      <dgm:prSet/>
      <dgm:spPr/>
    </dgm:pt>
    <dgm:pt modelId="{D0735EEB-3D34-4908-8DCD-9D809C037FD7}" type="sibTrans" cxnId="{5DF53FC1-E1BE-4940-86D1-387975F9BC1C}">
      <dgm:prSet/>
      <dgm:spPr/>
    </dgm:pt>
    <dgm:pt modelId="{5D1BB553-FC21-4719-A466-A3AF0B828449}">
      <dgm:prSet phldr="0"/>
      <dgm:spPr/>
      <dgm:t>
        <a:bodyPr/>
        <a:lstStyle/>
        <a:p>
          <a:pPr>
            <a:defRPr b="1"/>
          </a:pPr>
          <a:endParaRPr lang="en-US" b="0">
            <a:latin typeface="Arial"/>
            <a:cs typeface="Arial"/>
          </a:endParaRPr>
        </a:p>
      </dgm:t>
    </dgm:pt>
    <dgm:pt modelId="{1AE1F123-7E4C-4B90-8FEE-551F6B655019}" type="parTrans" cxnId="{D01116D7-3008-42FB-97CB-91603944FD62}">
      <dgm:prSet/>
      <dgm:spPr/>
    </dgm:pt>
    <dgm:pt modelId="{18570BA4-3FB2-4D9D-B0E0-945306FFC325}" type="sibTrans" cxnId="{D01116D7-3008-42FB-97CB-91603944FD62}">
      <dgm:prSet/>
      <dgm:spPr/>
    </dgm:pt>
    <dgm:pt modelId="{9C4D1794-CC40-4B18-B91A-FF3D2D9E80EC}">
      <dgm:prSet phldr="0"/>
      <dgm:spPr/>
      <dgm:t>
        <a:bodyPr/>
        <a:lstStyle/>
        <a:p>
          <a:pPr>
            <a:defRPr b="1"/>
          </a:pPr>
          <a:endParaRPr lang="en-US" b="0">
            <a:latin typeface="Calibri"/>
            <a:cs typeface="Calibri"/>
          </a:endParaRPr>
        </a:p>
      </dgm:t>
    </dgm:pt>
    <dgm:pt modelId="{A10AEC60-FBB3-4A19-B291-9102ABC3C337}" type="parTrans" cxnId="{2B7DB147-16CE-42CD-95B1-EB65FFB60F1E}">
      <dgm:prSet/>
      <dgm:spPr/>
    </dgm:pt>
    <dgm:pt modelId="{D7128DAA-5124-4CE5-AA13-9B80412EBD0D}" type="sibTrans" cxnId="{2B7DB147-16CE-42CD-95B1-EB65FFB60F1E}">
      <dgm:prSet/>
      <dgm:spPr/>
    </dgm:pt>
    <dgm:pt modelId="{152F968C-1DB4-4207-A687-020FB593A999}">
      <dgm:prSet phldr="0"/>
      <dgm:spPr/>
      <dgm:t>
        <a:bodyPr/>
        <a:lstStyle/>
        <a:p>
          <a:r>
            <a:rPr lang="en-US" b="0" err="1">
              <a:latin typeface="Calibri"/>
              <a:cs typeface="Calibri"/>
            </a:rPr>
            <a:t>Pourquoi</a:t>
          </a:r>
          <a:r>
            <a:rPr lang="en-US" b="0">
              <a:latin typeface="Calibri"/>
              <a:cs typeface="Calibri"/>
            </a:rPr>
            <a:t> PIMS ?</a:t>
          </a:r>
        </a:p>
      </dgm:t>
    </dgm:pt>
    <dgm:pt modelId="{8A3B4A83-313F-4B0D-B36F-3F3164E370D9}" type="parTrans" cxnId="{886AA40E-189B-4CF6-8C30-9A0C254572E0}">
      <dgm:prSet/>
      <dgm:spPr/>
    </dgm:pt>
    <dgm:pt modelId="{5829D610-D260-46AB-99C2-D11B8FD2FE19}" type="sibTrans" cxnId="{886AA40E-189B-4CF6-8C30-9A0C254572E0}">
      <dgm:prSet/>
      <dgm:spPr/>
    </dgm:pt>
    <dgm:pt modelId="{A62B097D-0A9E-4FF5-A618-A42F4CCA04ED}">
      <dgm:prSet phldr="0"/>
      <dgm:spPr/>
      <dgm:t>
        <a:bodyPr/>
        <a:lstStyle/>
        <a:p>
          <a:pPr>
            <a:defRPr b="1"/>
          </a:pPr>
          <a:endParaRPr lang="en-US" b="0">
            <a:latin typeface="Calibri"/>
            <a:cs typeface="Calibri"/>
          </a:endParaRPr>
        </a:p>
      </dgm:t>
    </dgm:pt>
    <dgm:pt modelId="{DB1B027B-0D29-4CF3-9C50-B2331430450A}" type="parTrans" cxnId="{3C4FE208-40CF-41B3-982D-722EF14C9937}">
      <dgm:prSet/>
      <dgm:spPr/>
    </dgm:pt>
    <dgm:pt modelId="{274B6F5F-8E92-4CA9-9F16-930A06A4E914}" type="sibTrans" cxnId="{3C4FE208-40CF-41B3-982D-722EF14C9937}">
      <dgm:prSet/>
      <dgm:spPr/>
    </dgm:pt>
    <dgm:pt modelId="{2B00E9F7-FAB4-4CC7-980E-1C8DBDEB3FF7}" type="pres">
      <dgm:prSet presAssocID="{1128C15D-C30C-42A3-8C01-D879612EFF39}" presName="root" presStyleCnt="0">
        <dgm:presLayoutVars>
          <dgm:chMax/>
          <dgm:chPref/>
          <dgm:animLvl val="lvl"/>
        </dgm:presLayoutVars>
      </dgm:prSet>
      <dgm:spPr/>
    </dgm:pt>
    <dgm:pt modelId="{F2992B11-6259-406B-BF91-0049D2CAFE7D}" type="pres">
      <dgm:prSet presAssocID="{1128C15D-C30C-42A3-8C01-D879612EFF39}" presName="divider" presStyleLbl="fgAccFollowNode1" presStyleIdx="0" presStyleCnt="1"/>
      <dgm:spPr>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tailEnd type="triangle" w="lg" len="lg"/>
        </a:ln>
        <a:effectLst/>
      </dgm:spPr>
    </dgm:pt>
    <dgm:pt modelId="{0615DA25-E708-41D2-93C1-EB530356FA04}" type="pres">
      <dgm:prSet presAssocID="{1128C15D-C30C-42A3-8C01-D879612EFF39}" presName="nodes" presStyleCnt="0">
        <dgm:presLayoutVars>
          <dgm:chMax/>
          <dgm:chPref/>
          <dgm:animLvl val="lvl"/>
        </dgm:presLayoutVars>
      </dgm:prSet>
      <dgm:spPr/>
    </dgm:pt>
    <dgm:pt modelId="{984BC0C9-645B-4755-8A40-C6909C6BC5AF}" type="pres">
      <dgm:prSet presAssocID="{B44FD811-CC64-454B-9086-3AF02F155F22}" presName="composite" presStyleCnt="0"/>
      <dgm:spPr/>
    </dgm:pt>
    <dgm:pt modelId="{7FD498A3-785A-4345-AC43-2EC936C4743E}" type="pres">
      <dgm:prSet presAssocID="{B44FD811-CC64-454B-9086-3AF02F155F22}" presName="L1TextContainer" presStyleLbl="revTx" presStyleIdx="0" presStyleCnt="5">
        <dgm:presLayoutVars>
          <dgm:chMax val="1"/>
          <dgm:chPref val="1"/>
          <dgm:bulletEnabled val="1"/>
        </dgm:presLayoutVars>
      </dgm:prSet>
      <dgm:spPr/>
    </dgm:pt>
    <dgm:pt modelId="{58980866-324A-4DA7-8120-D7A3DEEE2754}" type="pres">
      <dgm:prSet presAssocID="{B44FD811-CC64-454B-9086-3AF02F155F22}" presName="L2TextContainerWrapper" presStyleCnt="0">
        <dgm:presLayoutVars>
          <dgm:chMax val="0"/>
          <dgm:chPref val="0"/>
          <dgm:bulletEnabled val="1"/>
        </dgm:presLayoutVars>
      </dgm:prSet>
      <dgm:spPr/>
    </dgm:pt>
    <dgm:pt modelId="{C510C40A-CE0C-4515-9F89-C4DABE048C2A}" type="pres">
      <dgm:prSet presAssocID="{B44FD811-CC64-454B-9086-3AF02F155F22}" presName="L2TextContainer" presStyleLbl="bgAcc1" presStyleIdx="0" presStyleCnt="5"/>
      <dgm:spPr/>
    </dgm:pt>
    <dgm:pt modelId="{DB8FD71D-52E9-49B3-B5FF-944554626631}" type="pres">
      <dgm:prSet presAssocID="{B44FD811-CC64-454B-9086-3AF02F155F22}" presName="FlexibleEmptyPlaceHolder" presStyleCnt="0"/>
      <dgm:spPr/>
    </dgm:pt>
    <dgm:pt modelId="{7E8D5954-4D4E-4B11-986A-418D189C33A3}" type="pres">
      <dgm:prSet presAssocID="{B44FD811-CC64-454B-9086-3AF02F155F22}" presName="ConnectLine" presStyleLbl="sibTrans1D1" presStyleIdx="0" presStyleCnt="5"/>
      <dgm:spPr>
        <a:noFill/>
        <a:ln w="12700" cap="flat" cmpd="sng" algn="ctr">
          <a:solidFill>
            <a:schemeClr val="accent6">
              <a:hueOff val="0"/>
              <a:satOff val="0"/>
              <a:lumOff val="0"/>
              <a:alphaOff val="0"/>
            </a:schemeClr>
          </a:solidFill>
          <a:prstDash val="dash"/>
          <a:miter lim="800000"/>
        </a:ln>
        <a:effectLst/>
      </dgm:spPr>
    </dgm:pt>
    <dgm:pt modelId="{0CD2B85F-FA53-4DD7-AD36-1CF8C6BDCA47}" type="pres">
      <dgm:prSet presAssocID="{B44FD811-CC64-454B-9086-3AF02F155F22}" presName="ConnectorPoint" presStyleLbl="alignNode1" presStyleIdx="0" presStyleCnt="5"/>
      <dgm:spPr/>
    </dgm:pt>
    <dgm:pt modelId="{9FF67F8E-6646-4A6B-B562-9264089ECAD5}" type="pres">
      <dgm:prSet presAssocID="{B44FD811-CC64-454B-9086-3AF02F155F22}" presName="EmptyPlaceHolder" presStyleCnt="0"/>
      <dgm:spPr/>
    </dgm:pt>
    <dgm:pt modelId="{7A950AC0-8314-47B4-B34D-5C357FC5CBB1}" type="pres">
      <dgm:prSet presAssocID="{FBFD1751-FA8B-431F-8848-FB4B75E96DFB}" presName="spaceBetweenRectangles" presStyleCnt="0"/>
      <dgm:spPr/>
    </dgm:pt>
    <dgm:pt modelId="{8222E4D3-7B3E-4411-BBA4-BE3969792915}" type="pres">
      <dgm:prSet presAssocID="{5D1BB553-FC21-4719-A466-A3AF0B828449}" presName="composite" presStyleCnt="0"/>
      <dgm:spPr/>
    </dgm:pt>
    <dgm:pt modelId="{7E306133-D9C2-4A1C-849B-B145D3408563}" type="pres">
      <dgm:prSet presAssocID="{5D1BB553-FC21-4719-A466-A3AF0B828449}" presName="L1TextContainer" presStyleLbl="revTx" presStyleIdx="1" presStyleCnt="5">
        <dgm:presLayoutVars>
          <dgm:chMax val="1"/>
          <dgm:chPref val="1"/>
          <dgm:bulletEnabled val="1"/>
        </dgm:presLayoutVars>
      </dgm:prSet>
      <dgm:spPr/>
    </dgm:pt>
    <dgm:pt modelId="{B6C4B79C-7ADF-4982-A14B-3C19CA1D16C3}" type="pres">
      <dgm:prSet presAssocID="{5D1BB553-FC21-4719-A466-A3AF0B828449}" presName="L2TextContainerWrapper" presStyleCnt="0">
        <dgm:presLayoutVars>
          <dgm:chMax val="0"/>
          <dgm:chPref val="0"/>
          <dgm:bulletEnabled val="1"/>
        </dgm:presLayoutVars>
      </dgm:prSet>
      <dgm:spPr/>
    </dgm:pt>
    <dgm:pt modelId="{18ECEA51-3E1F-4292-84E9-59EAA720B9AA}" type="pres">
      <dgm:prSet presAssocID="{5D1BB553-FC21-4719-A466-A3AF0B828449}" presName="L2TextContainer" presStyleLbl="bgAcc1" presStyleIdx="1" presStyleCnt="5"/>
      <dgm:spPr/>
    </dgm:pt>
    <dgm:pt modelId="{85EC9548-996B-484B-80CE-A7D2766045C0}" type="pres">
      <dgm:prSet presAssocID="{5D1BB553-FC21-4719-A466-A3AF0B828449}" presName="FlexibleEmptyPlaceHolder" presStyleCnt="0"/>
      <dgm:spPr/>
    </dgm:pt>
    <dgm:pt modelId="{A46B88D6-4AD9-4148-8C76-93F16BCE18BE}" type="pres">
      <dgm:prSet presAssocID="{5D1BB553-FC21-4719-A466-A3AF0B828449}" presName="ConnectLine" presStyleLbl="sibTrans1D1" presStyleIdx="1" presStyleCnt="5"/>
      <dgm:spPr>
        <a:noFill/>
        <a:ln w="12700" cap="flat" cmpd="sng" algn="ctr">
          <a:solidFill>
            <a:schemeClr val="accent6">
              <a:hueOff val="0"/>
              <a:satOff val="0"/>
              <a:lumOff val="0"/>
              <a:alphaOff val="0"/>
            </a:schemeClr>
          </a:solidFill>
          <a:prstDash val="dash"/>
          <a:miter lim="800000"/>
        </a:ln>
        <a:effectLst/>
      </dgm:spPr>
    </dgm:pt>
    <dgm:pt modelId="{9D947528-9FAE-42B7-81B4-A9BE08E646F4}" type="pres">
      <dgm:prSet presAssocID="{5D1BB553-FC21-4719-A466-A3AF0B828449}" presName="ConnectorPoint" presStyleLbl="alignNode1" presStyleIdx="1" presStyleCnt="5"/>
      <dgm:spPr/>
    </dgm:pt>
    <dgm:pt modelId="{2F4C30A4-5E7E-4985-900D-672CA15F77F9}" type="pres">
      <dgm:prSet presAssocID="{5D1BB553-FC21-4719-A466-A3AF0B828449}" presName="EmptyPlaceHolder" presStyleCnt="0"/>
      <dgm:spPr/>
    </dgm:pt>
    <dgm:pt modelId="{17ECF324-3C49-44A8-9BC4-92FCA21495E2}" type="pres">
      <dgm:prSet presAssocID="{18570BA4-3FB2-4D9D-B0E0-945306FFC325}" presName="spaceBetweenRectangles" presStyleCnt="0"/>
      <dgm:spPr/>
    </dgm:pt>
    <dgm:pt modelId="{2ED20B4A-FEA4-438A-8B36-04C90215484F}" type="pres">
      <dgm:prSet presAssocID="{9C4D1794-CC40-4B18-B91A-FF3D2D9E80EC}" presName="composite" presStyleCnt="0"/>
      <dgm:spPr/>
    </dgm:pt>
    <dgm:pt modelId="{8A38907B-AF73-49B3-846B-B473E17BF8A6}" type="pres">
      <dgm:prSet presAssocID="{9C4D1794-CC40-4B18-B91A-FF3D2D9E80EC}" presName="L1TextContainer" presStyleLbl="revTx" presStyleIdx="2" presStyleCnt="5">
        <dgm:presLayoutVars>
          <dgm:chMax val="1"/>
          <dgm:chPref val="1"/>
          <dgm:bulletEnabled val="1"/>
        </dgm:presLayoutVars>
      </dgm:prSet>
      <dgm:spPr/>
    </dgm:pt>
    <dgm:pt modelId="{4C93C72B-F278-47EC-B77A-256B48AA4EE0}" type="pres">
      <dgm:prSet presAssocID="{9C4D1794-CC40-4B18-B91A-FF3D2D9E80EC}" presName="L2TextContainerWrapper" presStyleCnt="0">
        <dgm:presLayoutVars>
          <dgm:chMax val="0"/>
          <dgm:chPref val="0"/>
          <dgm:bulletEnabled val="1"/>
        </dgm:presLayoutVars>
      </dgm:prSet>
      <dgm:spPr/>
    </dgm:pt>
    <dgm:pt modelId="{3464A236-3530-40FD-AB52-0C538909EBA5}" type="pres">
      <dgm:prSet presAssocID="{9C4D1794-CC40-4B18-B91A-FF3D2D9E80EC}" presName="L2TextContainer" presStyleLbl="bgAcc1" presStyleIdx="2" presStyleCnt="5"/>
      <dgm:spPr/>
    </dgm:pt>
    <dgm:pt modelId="{EBDD20B8-634B-42B3-8282-66C127E5B16C}" type="pres">
      <dgm:prSet presAssocID="{9C4D1794-CC40-4B18-B91A-FF3D2D9E80EC}" presName="FlexibleEmptyPlaceHolder" presStyleCnt="0"/>
      <dgm:spPr/>
    </dgm:pt>
    <dgm:pt modelId="{C6AB380E-7535-4624-A25B-E83F056033B3}" type="pres">
      <dgm:prSet presAssocID="{9C4D1794-CC40-4B18-B91A-FF3D2D9E80EC}" presName="ConnectLine" presStyleLbl="sibTrans1D1" presStyleIdx="2" presStyleCnt="5"/>
      <dgm:spPr>
        <a:noFill/>
        <a:ln w="12700" cap="flat" cmpd="sng" algn="ctr">
          <a:solidFill>
            <a:schemeClr val="accent6">
              <a:hueOff val="0"/>
              <a:satOff val="0"/>
              <a:lumOff val="0"/>
              <a:alphaOff val="0"/>
            </a:schemeClr>
          </a:solidFill>
          <a:prstDash val="dash"/>
          <a:miter lim="800000"/>
        </a:ln>
        <a:effectLst/>
      </dgm:spPr>
    </dgm:pt>
    <dgm:pt modelId="{53520F65-93D9-4939-B6DF-344FD96D1E00}" type="pres">
      <dgm:prSet presAssocID="{9C4D1794-CC40-4B18-B91A-FF3D2D9E80EC}" presName="ConnectorPoint" presStyleLbl="alignNode1" presStyleIdx="2" presStyleCnt="5"/>
      <dgm:spPr/>
    </dgm:pt>
    <dgm:pt modelId="{B35E8B09-18F7-4BC5-B586-5450D6CC4889}" type="pres">
      <dgm:prSet presAssocID="{9C4D1794-CC40-4B18-B91A-FF3D2D9E80EC}" presName="EmptyPlaceHolder" presStyleCnt="0"/>
      <dgm:spPr/>
    </dgm:pt>
    <dgm:pt modelId="{606974F5-2D79-424E-B7BF-B54ECECDFE9C}" type="pres">
      <dgm:prSet presAssocID="{D7128DAA-5124-4CE5-AA13-9B80412EBD0D}" presName="spaceBetweenRectangles" presStyleCnt="0"/>
      <dgm:spPr/>
    </dgm:pt>
    <dgm:pt modelId="{C5EFF754-B91D-4C49-B876-DCB94F919E73}" type="pres">
      <dgm:prSet presAssocID="{A62B097D-0A9E-4FF5-A618-A42F4CCA04ED}" presName="composite" presStyleCnt="0"/>
      <dgm:spPr/>
    </dgm:pt>
    <dgm:pt modelId="{24A0597F-EA88-4173-8EFF-AD4AAF77AF34}" type="pres">
      <dgm:prSet presAssocID="{A62B097D-0A9E-4FF5-A618-A42F4CCA04ED}" presName="L1TextContainer" presStyleLbl="revTx" presStyleIdx="3" presStyleCnt="5">
        <dgm:presLayoutVars>
          <dgm:chMax val="1"/>
          <dgm:chPref val="1"/>
          <dgm:bulletEnabled val="1"/>
        </dgm:presLayoutVars>
      </dgm:prSet>
      <dgm:spPr/>
    </dgm:pt>
    <dgm:pt modelId="{21B7B60F-9422-4A9F-AF60-61CA6D5EEF34}" type="pres">
      <dgm:prSet presAssocID="{A62B097D-0A9E-4FF5-A618-A42F4CCA04ED}" presName="L2TextContainerWrapper" presStyleCnt="0">
        <dgm:presLayoutVars>
          <dgm:chMax val="0"/>
          <dgm:chPref val="0"/>
          <dgm:bulletEnabled val="1"/>
        </dgm:presLayoutVars>
      </dgm:prSet>
      <dgm:spPr/>
    </dgm:pt>
    <dgm:pt modelId="{1A80184A-4C8F-4FFE-8159-F65D25E7C6DB}" type="pres">
      <dgm:prSet presAssocID="{A62B097D-0A9E-4FF5-A618-A42F4CCA04ED}" presName="L2TextContainer" presStyleLbl="bgAcc1" presStyleIdx="3" presStyleCnt="5"/>
      <dgm:spPr/>
    </dgm:pt>
    <dgm:pt modelId="{D5C6B5E1-95B8-4134-A021-10464682F128}" type="pres">
      <dgm:prSet presAssocID="{A62B097D-0A9E-4FF5-A618-A42F4CCA04ED}" presName="FlexibleEmptyPlaceHolder" presStyleCnt="0"/>
      <dgm:spPr/>
    </dgm:pt>
    <dgm:pt modelId="{69888852-2B43-4197-9635-4D2834E03CB3}" type="pres">
      <dgm:prSet presAssocID="{A62B097D-0A9E-4FF5-A618-A42F4CCA04ED}" presName="ConnectLine" presStyleLbl="sibTrans1D1" presStyleIdx="3" presStyleCnt="5"/>
      <dgm:spPr>
        <a:noFill/>
        <a:ln w="12700" cap="flat" cmpd="sng" algn="ctr">
          <a:solidFill>
            <a:schemeClr val="accent6">
              <a:hueOff val="0"/>
              <a:satOff val="0"/>
              <a:lumOff val="0"/>
              <a:alphaOff val="0"/>
            </a:schemeClr>
          </a:solidFill>
          <a:prstDash val="dash"/>
          <a:miter lim="800000"/>
        </a:ln>
        <a:effectLst/>
      </dgm:spPr>
    </dgm:pt>
    <dgm:pt modelId="{7AD5469F-913F-4B77-AF76-80CFE291B9EB}" type="pres">
      <dgm:prSet presAssocID="{A62B097D-0A9E-4FF5-A618-A42F4CCA04ED}" presName="ConnectorPoint" presStyleLbl="alignNode1" presStyleIdx="3" presStyleCnt="5"/>
      <dgm:spPr/>
    </dgm:pt>
    <dgm:pt modelId="{81CDEAB8-C607-42A2-B985-C6EFA2802995}" type="pres">
      <dgm:prSet presAssocID="{A62B097D-0A9E-4FF5-A618-A42F4CCA04ED}" presName="EmptyPlaceHolder" presStyleCnt="0"/>
      <dgm:spPr/>
    </dgm:pt>
    <dgm:pt modelId="{AC31A4F1-78B2-4C23-A1E5-0323F5115243}" type="pres">
      <dgm:prSet presAssocID="{274B6F5F-8E92-4CA9-9F16-930A06A4E914}" presName="spaceBetweenRectangles" presStyleCnt="0"/>
      <dgm:spPr/>
    </dgm:pt>
    <dgm:pt modelId="{32486F2E-8E69-4403-AF67-A5E7EB633CE9}" type="pres">
      <dgm:prSet presAssocID="{4CF377DF-40A6-49A3-95D0-BEE8900BA26A}" presName="composite" presStyleCnt="0"/>
      <dgm:spPr/>
    </dgm:pt>
    <dgm:pt modelId="{2F283728-F14B-4B10-B1F8-C2EFB45D465F}" type="pres">
      <dgm:prSet presAssocID="{4CF377DF-40A6-49A3-95D0-BEE8900BA26A}" presName="L1TextContainer" presStyleLbl="revTx" presStyleIdx="4" presStyleCnt="5">
        <dgm:presLayoutVars>
          <dgm:chMax val="1"/>
          <dgm:chPref val="1"/>
          <dgm:bulletEnabled val="1"/>
        </dgm:presLayoutVars>
      </dgm:prSet>
      <dgm:spPr/>
    </dgm:pt>
    <dgm:pt modelId="{BF4927FC-AADD-4B20-B2D0-C7A19BEAA981}" type="pres">
      <dgm:prSet presAssocID="{4CF377DF-40A6-49A3-95D0-BEE8900BA26A}" presName="L2TextContainerWrapper" presStyleCnt="0">
        <dgm:presLayoutVars>
          <dgm:chMax val="0"/>
          <dgm:chPref val="0"/>
          <dgm:bulletEnabled val="1"/>
        </dgm:presLayoutVars>
      </dgm:prSet>
      <dgm:spPr/>
    </dgm:pt>
    <dgm:pt modelId="{9D1C5028-6A1E-43E5-A02C-3285D22C7689}" type="pres">
      <dgm:prSet presAssocID="{4CF377DF-40A6-49A3-95D0-BEE8900BA26A}" presName="L2TextContainer" presStyleLbl="bgAcc1" presStyleIdx="4" presStyleCnt="5"/>
      <dgm:spPr/>
    </dgm:pt>
    <dgm:pt modelId="{9263F3BF-0B89-4F6A-B985-F3CA6A9E3A1C}" type="pres">
      <dgm:prSet presAssocID="{4CF377DF-40A6-49A3-95D0-BEE8900BA26A}" presName="FlexibleEmptyPlaceHolder" presStyleCnt="0"/>
      <dgm:spPr/>
    </dgm:pt>
    <dgm:pt modelId="{5C16DC7F-F9CD-41E1-B481-9575D58B86FD}" type="pres">
      <dgm:prSet presAssocID="{4CF377DF-40A6-49A3-95D0-BEE8900BA26A}" presName="ConnectLine" presStyleLbl="sibTrans1D1" presStyleIdx="4" presStyleCnt="5"/>
      <dgm:spPr>
        <a:noFill/>
        <a:ln w="12700" cap="flat" cmpd="sng" algn="ctr">
          <a:solidFill>
            <a:schemeClr val="accent6">
              <a:hueOff val="0"/>
              <a:satOff val="0"/>
              <a:lumOff val="0"/>
              <a:alphaOff val="0"/>
            </a:schemeClr>
          </a:solidFill>
          <a:prstDash val="dash"/>
          <a:miter lim="800000"/>
        </a:ln>
        <a:effectLst/>
      </dgm:spPr>
    </dgm:pt>
    <dgm:pt modelId="{8CB94144-B683-4F5E-91D3-8C548C1B70C7}" type="pres">
      <dgm:prSet presAssocID="{4CF377DF-40A6-49A3-95D0-BEE8900BA26A}" presName="ConnectorPoint" presStyleLbl="alignNode1" presStyleIdx="4" presStyleCnt="5"/>
      <dgm:spPr/>
    </dgm:pt>
    <dgm:pt modelId="{E03A23F9-84CB-4474-A52B-2BC274D9E0AF}" type="pres">
      <dgm:prSet presAssocID="{4CF377DF-40A6-49A3-95D0-BEE8900BA26A}" presName="EmptyPlaceHolder" presStyleCnt="0"/>
      <dgm:spPr/>
    </dgm:pt>
  </dgm:ptLst>
  <dgm:cxnLst>
    <dgm:cxn modelId="{3C4FE208-40CF-41B3-982D-722EF14C9937}" srcId="{1128C15D-C30C-42A3-8C01-D879612EFF39}" destId="{A62B097D-0A9E-4FF5-A618-A42F4CCA04ED}" srcOrd="3" destOrd="0" parTransId="{DB1B027B-0D29-4CF3-9C50-B2331430450A}" sibTransId="{274B6F5F-8E92-4CA9-9F16-930A06A4E914}"/>
    <dgm:cxn modelId="{886AA40E-189B-4CF6-8C30-9A0C254572E0}" srcId="{9C4D1794-CC40-4B18-B91A-FF3D2D9E80EC}" destId="{152F968C-1DB4-4207-A687-020FB593A999}" srcOrd="0" destOrd="0" parTransId="{8A3B4A83-313F-4B0D-B36F-3F3164E370D9}" sibTransId="{5829D610-D260-46AB-99C2-D11B8FD2FE19}"/>
    <dgm:cxn modelId="{F3302713-68E0-4C1E-9A4D-7CBD2CB4BACC}" type="presOf" srcId="{0C0E5982-9A32-41EE-802E-F730022EFEFA}" destId="{9D1C5028-6A1E-43E5-A02C-3285D22C7689}" srcOrd="0" destOrd="0" presId="urn:microsoft.com/office/officeart/2016/7/layout/BasicTimeline"/>
    <dgm:cxn modelId="{A4FC0322-AF21-438F-86F2-1DC5B7E1232B}" type="presOf" srcId="{9C4D1794-CC40-4B18-B91A-FF3D2D9E80EC}" destId="{8A38907B-AF73-49B3-846B-B473E17BF8A6}" srcOrd="0" destOrd="0" presId="urn:microsoft.com/office/officeart/2016/7/layout/BasicTimeline"/>
    <dgm:cxn modelId="{57AC9632-B841-4F1B-A30C-DE38F88085DC}" srcId="{1128C15D-C30C-42A3-8C01-D879612EFF39}" destId="{B44FD811-CC64-454B-9086-3AF02F155F22}" srcOrd="0" destOrd="0" parTransId="{7D3B0E8C-331C-497D-B0EA-AF8AF329A68C}" sibTransId="{FBFD1751-FA8B-431F-8848-FB4B75E96DFB}"/>
    <dgm:cxn modelId="{1F5B1C37-2FC4-4726-B6F3-7469084C5157}" type="presOf" srcId="{A62B097D-0A9E-4FF5-A618-A42F4CCA04ED}" destId="{24A0597F-EA88-4173-8EFF-AD4AAF77AF34}" srcOrd="0" destOrd="0" presId="urn:microsoft.com/office/officeart/2016/7/layout/BasicTimeline"/>
    <dgm:cxn modelId="{32533F3C-5523-4134-9497-6083404A04FC}" type="presOf" srcId="{BCB6318C-3EE2-4276-A4A0-88997960860A}" destId="{C510C40A-CE0C-4515-9F89-C4DABE048C2A}" srcOrd="0" destOrd="0" presId="urn:microsoft.com/office/officeart/2016/7/layout/BasicTimeline"/>
    <dgm:cxn modelId="{DE867C5E-B521-4759-8C85-1F83E497A148}" type="presOf" srcId="{B611617C-114A-4E58-8B69-806FA86AC159}" destId="{1A80184A-4C8F-4FFE-8159-F65D25E7C6DB}" srcOrd="0" destOrd="0" presId="urn:microsoft.com/office/officeart/2016/7/layout/BasicTimeline"/>
    <dgm:cxn modelId="{1FE04866-10D4-401B-8748-B4392B986CD5}" type="presOf" srcId="{5D1BB553-FC21-4719-A466-A3AF0B828449}" destId="{7E306133-D9C2-4A1C-849B-B145D3408563}" srcOrd="0" destOrd="0" presId="urn:microsoft.com/office/officeart/2016/7/layout/BasicTimeline"/>
    <dgm:cxn modelId="{2B7DB147-16CE-42CD-95B1-EB65FFB60F1E}" srcId="{1128C15D-C30C-42A3-8C01-D879612EFF39}" destId="{9C4D1794-CC40-4B18-B91A-FF3D2D9E80EC}" srcOrd="2" destOrd="0" parTransId="{A10AEC60-FBB3-4A19-B291-9102ABC3C337}" sibTransId="{D7128DAA-5124-4CE5-AA13-9B80412EBD0D}"/>
    <dgm:cxn modelId="{C70E026E-19BE-4111-AF29-FEBBE893AFE0}" type="presOf" srcId="{82F5D541-F7F4-4FCA-9CFA-17240B898D36}" destId="{18ECEA51-3E1F-4292-84E9-59EAA720B9AA}" srcOrd="0" destOrd="0" presId="urn:microsoft.com/office/officeart/2016/7/layout/BasicTimeline"/>
    <dgm:cxn modelId="{D9D65E6E-ADA9-45BE-8778-509335D12A6F}" type="presOf" srcId="{152F968C-1DB4-4207-A687-020FB593A999}" destId="{3464A236-3530-40FD-AB52-0C538909EBA5}" srcOrd="0" destOrd="0" presId="urn:microsoft.com/office/officeart/2016/7/layout/BasicTimeline"/>
    <dgm:cxn modelId="{0E8AD352-DD3B-4EC4-B01E-A3DD1DA36674}" srcId="{B44FD811-CC64-454B-9086-3AF02F155F22}" destId="{BCB6318C-3EE2-4276-A4A0-88997960860A}" srcOrd="0" destOrd="0" parTransId="{E65C3B13-6C43-4975-8C2B-4B37E1CBD4AC}" sibTransId="{2FAF2907-8130-4AA3-87EF-FBE99ECEE986}"/>
    <dgm:cxn modelId="{905BED9A-1532-4C71-A47B-07E1867244C0}" type="presOf" srcId="{4CF377DF-40A6-49A3-95D0-BEE8900BA26A}" destId="{2F283728-F14B-4B10-B1F8-C2EFB45D465F}" srcOrd="0" destOrd="0" presId="urn:microsoft.com/office/officeart/2016/7/layout/BasicTimeline"/>
    <dgm:cxn modelId="{63D8219D-6DC8-41AB-BBB4-8BFE6036B8A0}" srcId="{A62B097D-0A9E-4FF5-A618-A42F4CCA04ED}" destId="{B611617C-114A-4E58-8B69-806FA86AC159}" srcOrd="0" destOrd="0" parTransId="{F9AC038D-7106-4F2E-A90C-0845FF8CD8A5}" sibTransId="{5AAC9D84-4808-4C8E-8B04-6437497B8E6E}"/>
    <dgm:cxn modelId="{68A588B8-D77B-4AC0-BCB8-512A216CAE81}" type="presOf" srcId="{1128C15D-C30C-42A3-8C01-D879612EFF39}" destId="{2B00E9F7-FAB4-4CC7-980E-1C8DBDEB3FF7}" srcOrd="0" destOrd="0" presId="urn:microsoft.com/office/officeart/2016/7/layout/BasicTimeline"/>
    <dgm:cxn modelId="{1AAF11BB-E331-457E-911E-D82F7BC31A83}" type="presOf" srcId="{B44FD811-CC64-454B-9086-3AF02F155F22}" destId="{7FD498A3-785A-4345-AC43-2EC936C4743E}" srcOrd="0" destOrd="0" presId="urn:microsoft.com/office/officeart/2016/7/layout/BasicTimeline"/>
    <dgm:cxn modelId="{5DF53FC1-E1BE-4940-86D1-387975F9BC1C}" srcId="{5D1BB553-FC21-4719-A466-A3AF0B828449}" destId="{82F5D541-F7F4-4FCA-9CFA-17240B898D36}" srcOrd="0" destOrd="0" parTransId="{16C2E1C0-78A7-4779-A2CE-ED343DC67967}" sibTransId="{D0735EEB-3D34-4908-8DCD-9D809C037FD7}"/>
    <dgm:cxn modelId="{5F069AC4-30CD-4196-9772-A6AB4C035155}" srcId="{4CF377DF-40A6-49A3-95D0-BEE8900BA26A}" destId="{0C0E5982-9A32-41EE-802E-F730022EFEFA}" srcOrd="0" destOrd="0" parTransId="{2895C9E9-9398-4977-AB00-C14981B2CFE1}" sibTransId="{68BB539C-CA92-4ECF-9A83-160013E7F852}"/>
    <dgm:cxn modelId="{C67B2CCB-0950-41D3-B31B-4FD580972FB1}" srcId="{1128C15D-C30C-42A3-8C01-D879612EFF39}" destId="{4CF377DF-40A6-49A3-95D0-BEE8900BA26A}" srcOrd="4" destOrd="0" parTransId="{90F011FB-C60A-4D2C-AE4C-E4AB7C54672C}" sibTransId="{0CF82063-725A-46C6-B813-249FB0D193FD}"/>
    <dgm:cxn modelId="{D01116D7-3008-42FB-97CB-91603944FD62}" srcId="{1128C15D-C30C-42A3-8C01-D879612EFF39}" destId="{5D1BB553-FC21-4719-A466-A3AF0B828449}" srcOrd="1" destOrd="0" parTransId="{1AE1F123-7E4C-4B90-8FEE-551F6B655019}" sibTransId="{18570BA4-3FB2-4D9D-B0E0-945306FFC325}"/>
    <dgm:cxn modelId="{D6CC15BF-5363-498F-BA75-E315318E4B77}" type="presParOf" srcId="{2B00E9F7-FAB4-4CC7-980E-1C8DBDEB3FF7}" destId="{F2992B11-6259-406B-BF91-0049D2CAFE7D}" srcOrd="0" destOrd="0" presId="urn:microsoft.com/office/officeart/2016/7/layout/BasicTimeline"/>
    <dgm:cxn modelId="{87467150-CBA3-4BA1-86F5-8D4EA74570AA}" type="presParOf" srcId="{2B00E9F7-FAB4-4CC7-980E-1C8DBDEB3FF7}" destId="{0615DA25-E708-41D2-93C1-EB530356FA04}" srcOrd="1" destOrd="0" presId="urn:microsoft.com/office/officeart/2016/7/layout/BasicTimeline"/>
    <dgm:cxn modelId="{72D6AE12-9AB5-4B2B-A83B-007918624F37}" type="presParOf" srcId="{0615DA25-E708-41D2-93C1-EB530356FA04}" destId="{984BC0C9-645B-4755-8A40-C6909C6BC5AF}" srcOrd="0" destOrd="0" presId="urn:microsoft.com/office/officeart/2016/7/layout/BasicTimeline"/>
    <dgm:cxn modelId="{508773A8-31C9-43B4-A5DE-B570FE1A536E}" type="presParOf" srcId="{984BC0C9-645B-4755-8A40-C6909C6BC5AF}" destId="{7FD498A3-785A-4345-AC43-2EC936C4743E}" srcOrd="0" destOrd="0" presId="urn:microsoft.com/office/officeart/2016/7/layout/BasicTimeline"/>
    <dgm:cxn modelId="{B9E34BD6-6CF6-481D-8F24-F2A540F7938C}" type="presParOf" srcId="{984BC0C9-645B-4755-8A40-C6909C6BC5AF}" destId="{58980866-324A-4DA7-8120-D7A3DEEE2754}" srcOrd="1" destOrd="0" presId="urn:microsoft.com/office/officeart/2016/7/layout/BasicTimeline"/>
    <dgm:cxn modelId="{A4F2CF11-26D7-4B62-BCD2-AE3217F93B6A}" type="presParOf" srcId="{58980866-324A-4DA7-8120-D7A3DEEE2754}" destId="{C510C40A-CE0C-4515-9F89-C4DABE048C2A}" srcOrd="0" destOrd="0" presId="urn:microsoft.com/office/officeart/2016/7/layout/BasicTimeline"/>
    <dgm:cxn modelId="{BC0706DE-B30B-4FE4-A05A-76829B2C9B99}" type="presParOf" srcId="{58980866-324A-4DA7-8120-D7A3DEEE2754}" destId="{DB8FD71D-52E9-49B3-B5FF-944554626631}" srcOrd="1" destOrd="0" presId="urn:microsoft.com/office/officeart/2016/7/layout/BasicTimeline"/>
    <dgm:cxn modelId="{80227A80-C16D-4266-9B1A-22260E0959AC}" type="presParOf" srcId="{984BC0C9-645B-4755-8A40-C6909C6BC5AF}" destId="{7E8D5954-4D4E-4B11-986A-418D189C33A3}" srcOrd="2" destOrd="0" presId="urn:microsoft.com/office/officeart/2016/7/layout/BasicTimeline"/>
    <dgm:cxn modelId="{3C5DB51E-B116-422C-9A34-BDD23C7ADF07}" type="presParOf" srcId="{984BC0C9-645B-4755-8A40-C6909C6BC5AF}" destId="{0CD2B85F-FA53-4DD7-AD36-1CF8C6BDCA47}" srcOrd="3" destOrd="0" presId="urn:microsoft.com/office/officeart/2016/7/layout/BasicTimeline"/>
    <dgm:cxn modelId="{37D2DAF2-1AE8-4DE9-89F4-578CE95CB377}" type="presParOf" srcId="{984BC0C9-645B-4755-8A40-C6909C6BC5AF}" destId="{9FF67F8E-6646-4A6B-B562-9264089ECAD5}" srcOrd="4" destOrd="0" presId="urn:microsoft.com/office/officeart/2016/7/layout/BasicTimeline"/>
    <dgm:cxn modelId="{4BB2910D-1A04-4AF9-8D41-7AC1FD144488}" type="presParOf" srcId="{0615DA25-E708-41D2-93C1-EB530356FA04}" destId="{7A950AC0-8314-47B4-B34D-5C357FC5CBB1}" srcOrd="1" destOrd="0" presId="urn:microsoft.com/office/officeart/2016/7/layout/BasicTimeline"/>
    <dgm:cxn modelId="{2F369EFD-87C8-4981-80AF-4F4FBFD1A987}" type="presParOf" srcId="{0615DA25-E708-41D2-93C1-EB530356FA04}" destId="{8222E4D3-7B3E-4411-BBA4-BE3969792915}" srcOrd="2" destOrd="0" presId="urn:microsoft.com/office/officeart/2016/7/layout/BasicTimeline"/>
    <dgm:cxn modelId="{14C4891E-E24B-4911-B77A-C849F9C1671B}" type="presParOf" srcId="{8222E4D3-7B3E-4411-BBA4-BE3969792915}" destId="{7E306133-D9C2-4A1C-849B-B145D3408563}" srcOrd="0" destOrd="0" presId="urn:microsoft.com/office/officeart/2016/7/layout/BasicTimeline"/>
    <dgm:cxn modelId="{9A04BF64-E0FB-40A7-84B1-7FB5C2B3D413}" type="presParOf" srcId="{8222E4D3-7B3E-4411-BBA4-BE3969792915}" destId="{B6C4B79C-7ADF-4982-A14B-3C19CA1D16C3}" srcOrd="1" destOrd="0" presId="urn:microsoft.com/office/officeart/2016/7/layout/BasicTimeline"/>
    <dgm:cxn modelId="{7700E3BE-239F-4DD1-8FF5-3F061027B600}" type="presParOf" srcId="{B6C4B79C-7ADF-4982-A14B-3C19CA1D16C3}" destId="{18ECEA51-3E1F-4292-84E9-59EAA720B9AA}" srcOrd="0" destOrd="0" presId="urn:microsoft.com/office/officeart/2016/7/layout/BasicTimeline"/>
    <dgm:cxn modelId="{0AB7B122-7AC0-406F-B08B-EDAEC3A76137}" type="presParOf" srcId="{B6C4B79C-7ADF-4982-A14B-3C19CA1D16C3}" destId="{85EC9548-996B-484B-80CE-A7D2766045C0}" srcOrd="1" destOrd="0" presId="urn:microsoft.com/office/officeart/2016/7/layout/BasicTimeline"/>
    <dgm:cxn modelId="{F2568981-30D1-4E3F-8536-3A532A78B22E}" type="presParOf" srcId="{8222E4D3-7B3E-4411-BBA4-BE3969792915}" destId="{A46B88D6-4AD9-4148-8C76-93F16BCE18BE}" srcOrd="2" destOrd="0" presId="urn:microsoft.com/office/officeart/2016/7/layout/BasicTimeline"/>
    <dgm:cxn modelId="{1947A873-F7F8-4DB4-846A-3F57CEAEFACE}" type="presParOf" srcId="{8222E4D3-7B3E-4411-BBA4-BE3969792915}" destId="{9D947528-9FAE-42B7-81B4-A9BE08E646F4}" srcOrd="3" destOrd="0" presId="urn:microsoft.com/office/officeart/2016/7/layout/BasicTimeline"/>
    <dgm:cxn modelId="{6A3F096A-A8BE-4644-8605-8638448E2883}" type="presParOf" srcId="{8222E4D3-7B3E-4411-BBA4-BE3969792915}" destId="{2F4C30A4-5E7E-4985-900D-672CA15F77F9}" srcOrd="4" destOrd="0" presId="urn:microsoft.com/office/officeart/2016/7/layout/BasicTimeline"/>
    <dgm:cxn modelId="{3DFEB9D0-D4F1-4A25-A043-930166B687CE}" type="presParOf" srcId="{0615DA25-E708-41D2-93C1-EB530356FA04}" destId="{17ECF324-3C49-44A8-9BC4-92FCA21495E2}" srcOrd="3" destOrd="0" presId="urn:microsoft.com/office/officeart/2016/7/layout/BasicTimeline"/>
    <dgm:cxn modelId="{2E3A1EEF-A260-4E1C-AC0C-1210266DCCAC}" type="presParOf" srcId="{0615DA25-E708-41D2-93C1-EB530356FA04}" destId="{2ED20B4A-FEA4-438A-8B36-04C90215484F}" srcOrd="4" destOrd="0" presId="urn:microsoft.com/office/officeart/2016/7/layout/BasicTimeline"/>
    <dgm:cxn modelId="{E59D56BC-F0D3-4036-B450-4A07882C28E5}" type="presParOf" srcId="{2ED20B4A-FEA4-438A-8B36-04C90215484F}" destId="{8A38907B-AF73-49B3-846B-B473E17BF8A6}" srcOrd="0" destOrd="0" presId="urn:microsoft.com/office/officeart/2016/7/layout/BasicTimeline"/>
    <dgm:cxn modelId="{329A2091-8392-442A-8EDF-225D0B1476D8}" type="presParOf" srcId="{2ED20B4A-FEA4-438A-8B36-04C90215484F}" destId="{4C93C72B-F278-47EC-B77A-256B48AA4EE0}" srcOrd="1" destOrd="0" presId="urn:microsoft.com/office/officeart/2016/7/layout/BasicTimeline"/>
    <dgm:cxn modelId="{7E32FAEE-975C-4F34-9F9C-1D039EA798D2}" type="presParOf" srcId="{4C93C72B-F278-47EC-B77A-256B48AA4EE0}" destId="{3464A236-3530-40FD-AB52-0C538909EBA5}" srcOrd="0" destOrd="0" presId="urn:microsoft.com/office/officeart/2016/7/layout/BasicTimeline"/>
    <dgm:cxn modelId="{BCC961CE-63B7-448B-A67C-BE5DC23D9A89}" type="presParOf" srcId="{4C93C72B-F278-47EC-B77A-256B48AA4EE0}" destId="{EBDD20B8-634B-42B3-8282-66C127E5B16C}" srcOrd="1" destOrd="0" presId="urn:microsoft.com/office/officeart/2016/7/layout/BasicTimeline"/>
    <dgm:cxn modelId="{58193022-722B-433D-94F1-56DBBCA4CF59}" type="presParOf" srcId="{2ED20B4A-FEA4-438A-8B36-04C90215484F}" destId="{C6AB380E-7535-4624-A25B-E83F056033B3}" srcOrd="2" destOrd="0" presId="urn:microsoft.com/office/officeart/2016/7/layout/BasicTimeline"/>
    <dgm:cxn modelId="{54B204CB-E740-4B94-BF71-053127693EEC}" type="presParOf" srcId="{2ED20B4A-FEA4-438A-8B36-04C90215484F}" destId="{53520F65-93D9-4939-B6DF-344FD96D1E00}" srcOrd="3" destOrd="0" presId="urn:microsoft.com/office/officeart/2016/7/layout/BasicTimeline"/>
    <dgm:cxn modelId="{ED30DBE1-D823-4BB1-8940-B66DF2621ACD}" type="presParOf" srcId="{2ED20B4A-FEA4-438A-8B36-04C90215484F}" destId="{B35E8B09-18F7-4BC5-B586-5450D6CC4889}" srcOrd="4" destOrd="0" presId="urn:microsoft.com/office/officeart/2016/7/layout/BasicTimeline"/>
    <dgm:cxn modelId="{20E4A21C-0DFE-49FA-A385-A55D6F23CD48}" type="presParOf" srcId="{0615DA25-E708-41D2-93C1-EB530356FA04}" destId="{606974F5-2D79-424E-B7BF-B54ECECDFE9C}" srcOrd="5" destOrd="0" presId="urn:microsoft.com/office/officeart/2016/7/layout/BasicTimeline"/>
    <dgm:cxn modelId="{4A115F06-BE8F-42E4-A1A0-810D09FC4B0C}" type="presParOf" srcId="{0615DA25-E708-41D2-93C1-EB530356FA04}" destId="{C5EFF754-B91D-4C49-B876-DCB94F919E73}" srcOrd="6" destOrd="0" presId="urn:microsoft.com/office/officeart/2016/7/layout/BasicTimeline"/>
    <dgm:cxn modelId="{39AF26A9-7BDF-4813-AD2A-DDE775BBD2A7}" type="presParOf" srcId="{C5EFF754-B91D-4C49-B876-DCB94F919E73}" destId="{24A0597F-EA88-4173-8EFF-AD4AAF77AF34}" srcOrd="0" destOrd="0" presId="urn:microsoft.com/office/officeart/2016/7/layout/BasicTimeline"/>
    <dgm:cxn modelId="{BBFE554D-7AFE-46C8-80E7-6D34DD83EDF1}" type="presParOf" srcId="{C5EFF754-B91D-4C49-B876-DCB94F919E73}" destId="{21B7B60F-9422-4A9F-AF60-61CA6D5EEF34}" srcOrd="1" destOrd="0" presId="urn:microsoft.com/office/officeart/2016/7/layout/BasicTimeline"/>
    <dgm:cxn modelId="{D93C87F6-8468-4D33-B00E-3FCB8E909A15}" type="presParOf" srcId="{21B7B60F-9422-4A9F-AF60-61CA6D5EEF34}" destId="{1A80184A-4C8F-4FFE-8159-F65D25E7C6DB}" srcOrd="0" destOrd="0" presId="urn:microsoft.com/office/officeart/2016/7/layout/BasicTimeline"/>
    <dgm:cxn modelId="{3F1B3394-9E14-4514-B5D6-7C6FA15AAD9A}" type="presParOf" srcId="{21B7B60F-9422-4A9F-AF60-61CA6D5EEF34}" destId="{D5C6B5E1-95B8-4134-A021-10464682F128}" srcOrd="1" destOrd="0" presId="urn:microsoft.com/office/officeart/2016/7/layout/BasicTimeline"/>
    <dgm:cxn modelId="{7C600DA7-284E-430E-A762-EA2AA0CE6AF3}" type="presParOf" srcId="{C5EFF754-B91D-4C49-B876-DCB94F919E73}" destId="{69888852-2B43-4197-9635-4D2834E03CB3}" srcOrd="2" destOrd="0" presId="urn:microsoft.com/office/officeart/2016/7/layout/BasicTimeline"/>
    <dgm:cxn modelId="{14741CA0-D4E5-4E64-B992-010E505A8474}" type="presParOf" srcId="{C5EFF754-B91D-4C49-B876-DCB94F919E73}" destId="{7AD5469F-913F-4B77-AF76-80CFE291B9EB}" srcOrd="3" destOrd="0" presId="urn:microsoft.com/office/officeart/2016/7/layout/BasicTimeline"/>
    <dgm:cxn modelId="{FC43A3DE-240B-4E72-9074-FD3B705E9BA4}" type="presParOf" srcId="{C5EFF754-B91D-4C49-B876-DCB94F919E73}" destId="{81CDEAB8-C607-42A2-B985-C6EFA2802995}" srcOrd="4" destOrd="0" presId="urn:microsoft.com/office/officeart/2016/7/layout/BasicTimeline"/>
    <dgm:cxn modelId="{5330C2C9-81C2-473A-978E-260C99BE0A7E}" type="presParOf" srcId="{0615DA25-E708-41D2-93C1-EB530356FA04}" destId="{AC31A4F1-78B2-4C23-A1E5-0323F5115243}" srcOrd="7" destOrd="0" presId="urn:microsoft.com/office/officeart/2016/7/layout/BasicTimeline"/>
    <dgm:cxn modelId="{54F87BB1-B119-46CF-B4A8-62C65E141805}" type="presParOf" srcId="{0615DA25-E708-41D2-93C1-EB530356FA04}" destId="{32486F2E-8E69-4403-AF67-A5E7EB633CE9}" srcOrd="8" destOrd="0" presId="urn:microsoft.com/office/officeart/2016/7/layout/BasicTimeline"/>
    <dgm:cxn modelId="{EAE3093A-3431-4C2D-9CB0-8E01612DEABF}" type="presParOf" srcId="{32486F2E-8E69-4403-AF67-A5E7EB633CE9}" destId="{2F283728-F14B-4B10-B1F8-C2EFB45D465F}" srcOrd="0" destOrd="0" presId="urn:microsoft.com/office/officeart/2016/7/layout/BasicTimeline"/>
    <dgm:cxn modelId="{309F1276-9037-461E-BF87-5E65399FA01A}" type="presParOf" srcId="{32486F2E-8E69-4403-AF67-A5E7EB633CE9}" destId="{BF4927FC-AADD-4B20-B2D0-C7A19BEAA981}" srcOrd="1" destOrd="0" presId="urn:microsoft.com/office/officeart/2016/7/layout/BasicTimeline"/>
    <dgm:cxn modelId="{F3739AFC-C788-4922-8174-0018354E2DC4}" type="presParOf" srcId="{BF4927FC-AADD-4B20-B2D0-C7A19BEAA981}" destId="{9D1C5028-6A1E-43E5-A02C-3285D22C7689}" srcOrd="0" destOrd="0" presId="urn:microsoft.com/office/officeart/2016/7/layout/BasicTimeline"/>
    <dgm:cxn modelId="{76B9E0AE-736C-4A2D-A248-F26990F2F9AE}" type="presParOf" srcId="{BF4927FC-AADD-4B20-B2D0-C7A19BEAA981}" destId="{9263F3BF-0B89-4F6A-B985-F3CA6A9E3A1C}" srcOrd="1" destOrd="0" presId="urn:microsoft.com/office/officeart/2016/7/layout/BasicTimeline"/>
    <dgm:cxn modelId="{343CE9FF-7A86-4A5D-9D95-A94761A5B239}" type="presParOf" srcId="{32486F2E-8E69-4403-AF67-A5E7EB633CE9}" destId="{5C16DC7F-F9CD-41E1-B481-9575D58B86FD}" srcOrd="2" destOrd="0" presId="urn:microsoft.com/office/officeart/2016/7/layout/BasicTimeline"/>
    <dgm:cxn modelId="{1E14376D-6C36-40A3-98BA-41C7A30D2944}" type="presParOf" srcId="{32486F2E-8E69-4403-AF67-A5E7EB633CE9}" destId="{8CB94144-B683-4F5E-91D3-8C548C1B70C7}" srcOrd="3" destOrd="0" presId="urn:microsoft.com/office/officeart/2016/7/layout/BasicTimeline"/>
    <dgm:cxn modelId="{2BB6511C-EFA0-41A0-A8E4-3044A950AB4A}" type="presParOf" srcId="{32486F2E-8E69-4403-AF67-A5E7EB633CE9}" destId="{E03A23F9-84CB-4474-A52B-2BC274D9E0AF}"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D50603-6D6A-4306-9545-7554ED84408D}" type="doc">
      <dgm:prSet loTypeId="urn:microsoft.com/office/officeart/2005/8/layout/arrow2" loCatId="process" qsTypeId="urn:microsoft.com/office/officeart/2005/8/quickstyle/simple1" qsCatId="simple" csTypeId="urn:microsoft.com/office/officeart/2005/8/colors/accent6_2" csCatId="accent6" phldr="1"/>
      <dgm:spPr/>
      <dgm:t>
        <a:bodyPr/>
        <a:lstStyle/>
        <a:p>
          <a:endParaRPr lang="en-US"/>
        </a:p>
      </dgm:t>
    </dgm:pt>
    <dgm:pt modelId="{36415483-977C-4CD0-AF31-BE0AC5C5E838}">
      <dgm:prSet phldrT="[Text]" phldr="0"/>
      <dgm:spPr/>
      <dgm:t>
        <a:bodyPr/>
        <a:lstStyle/>
        <a:p>
          <a:pPr rtl="0"/>
          <a:r>
            <a:rPr lang="en-US" err="1">
              <a:latin typeface="Aptos Display" panose="020F0302020204030204"/>
            </a:rPr>
            <a:t>Faculté</a:t>
          </a:r>
          <a:r>
            <a:rPr lang="en-US">
              <a:latin typeface="Aptos Display" panose="020F0302020204030204"/>
            </a:rPr>
            <a:t> </a:t>
          </a:r>
          <a:r>
            <a:rPr lang="en-US" err="1">
              <a:latin typeface="Aptos Display" panose="020F0302020204030204"/>
            </a:rPr>
            <a:t>d'informatique</a:t>
          </a:r>
          <a:endParaRPr lang="en-US"/>
        </a:p>
      </dgm:t>
    </dgm:pt>
    <dgm:pt modelId="{C2ECE1A7-8A10-45A6-A5A9-70FA5520FAA0}" type="parTrans" cxnId="{F6434D97-41FE-47BA-BDFF-08DD8B57E8AB}">
      <dgm:prSet/>
      <dgm:spPr/>
    </dgm:pt>
    <dgm:pt modelId="{BC4291DE-F28F-48D2-943E-1D65BA4D3BB8}" type="sibTrans" cxnId="{F6434D97-41FE-47BA-BDFF-08DD8B57E8AB}">
      <dgm:prSet/>
      <dgm:spPr/>
    </dgm:pt>
    <dgm:pt modelId="{7753F244-0C59-413B-BE44-FB39D22ED32A}">
      <dgm:prSet phldrT="[Text]" phldr="0"/>
      <dgm:spPr/>
      <dgm:t>
        <a:bodyPr/>
        <a:lstStyle/>
        <a:p>
          <a:pPr rtl="0"/>
          <a:r>
            <a:rPr lang="en-US">
              <a:latin typeface="Aptos Display" panose="020F0302020204030204"/>
            </a:rPr>
            <a:t>Université de Namur</a:t>
          </a:r>
          <a:endParaRPr lang="en-US"/>
        </a:p>
      </dgm:t>
    </dgm:pt>
    <dgm:pt modelId="{6613DE2F-BDA2-4655-8205-13C01EE32F4E}" type="parTrans" cxnId="{2DA1ADB8-CCCF-45B3-90F1-165FBCF16B76}">
      <dgm:prSet/>
      <dgm:spPr/>
    </dgm:pt>
    <dgm:pt modelId="{627CAE41-8DE3-41E7-BC87-9A74CEEA529D}" type="sibTrans" cxnId="{2DA1ADB8-CCCF-45B3-90F1-165FBCF16B76}">
      <dgm:prSet/>
      <dgm:spPr/>
    </dgm:pt>
    <dgm:pt modelId="{EE17E4E2-E7B5-44FF-9E41-7CA1E284EBDC}">
      <dgm:prSet phldrT="[Text]" phldr="0"/>
      <dgm:spPr/>
      <dgm:t>
        <a:bodyPr/>
        <a:lstStyle/>
        <a:p>
          <a:pPr rtl="0"/>
          <a:r>
            <a:rPr lang="en-US">
              <a:latin typeface="Aptos Display" panose="020F0302020204030204"/>
            </a:rPr>
            <a:t>Autres universités</a:t>
          </a:r>
          <a:endParaRPr lang="en-US"/>
        </a:p>
      </dgm:t>
    </dgm:pt>
    <dgm:pt modelId="{FDCD95E4-64A9-4627-AB3B-E4134F02CE2A}" type="parTrans" cxnId="{488DA949-0A35-40F6-B03A-D4AB1CB9159F}">
      <dgm:prSet/>
      <dgm:spPr/>
    </dgm:pt>
    <dgm:pt modelId="{336D5BE4-FA4B-4C10-9F7C-0DEB1D0B9C49}" type="sibTrans" cxnId="{488DA949-0A35-40F6-B03A-D4AB1CB9159F}">
      <dgm:prSet/>
      <dgm:spPr/>
    </dgm:pt>
    <dgm:pt modelId="{11AFDE60-00D4-4B3E-A9E0-E30E25C57516}" type="pres">
      <dgm:prSet presAssocID="{CDD50603-6D6A-4306-9545-7554ED84408D}" presName="arrowDiagram" presStyleCnt="0">
        <dgm:presLayoutVars>
          <dgm:chMax val="5"/>
          <dgm:dir/>
          <dgm:resizeHandles val="exact"/>
        </dgm:presLayoutVars>
      </dgm:prSet>
      <dgm:spPr/>
    </dgm:pt>
    <dgm:pt modelId="{40B92420-E0B5-4CB7-ABF5-FB50E86E2CDD}" type="pres">
      <dgm:prSet presAssocID="{CDD50603-6D6A-4306-9545-7554ED84408D}" presName="arrow" presStyleLbl="bgShp" presStyleIdx="0" presStyleCnt="1"/>
      <dgm:spPr/>
    </dgm:pt>
    <dgm:pt modelId="{AF62D7CC-0FAF-4375-B22B-2BBA89D948E9}" type="pres">
      <dgm:prSet presAssocID="{CDD50603-6D6A-4306-9545-7554ED84408D}" presName="arrowDiagram3" presStyleCnt="0"/>
      <dgm:spPr/>
    </dgm:pt>
    <dgm:pt modelId="{74B0E31E-66A1-4E2E-8DC6-1C4A647035D5}" type="pres">
      <dgm:prSet presAssocID="{36415483-977C-4CD0-AF31-BE0AC5C5E838}" presName="bullet3a" presStyleLbl="node1" presStyleIdx="0" presStyleCnt="3"/>
      <dgm:spPr/>
    </dgm:pt>
    <dgm:pt modelId="{79FC9968-160D-4EDA-BB75-FA8EFA3A1D6A}" type="pres">
      <dgm:prSet presAssocID="{36415483-977C-4CD0-AF31-BE0AC5C5E838}" presName="textBox3a" presStyleLbl="revTx" presStyleIdx="0" presStyleCnt="3">
        <dgm:presLayoutVars>
          <dgm:bulletEnabled val="1"/>
        </dgm:presLayoutVars>
      </dgm:prSet>
      <dgm:spPr/>
    </dgm:pt>
    <dgm:pt modelId="{083F99B0-D4C7-41C9-9993-1071D8C697F4}" type="pres">
      <dgm:prSet presAssocID="{7753F244-0C59-413B-BE44-FB39D22ED32A}" presName="bullet3b" presStyleLbl="node1" presStyleIdx="1" presStyleCnt="3"/>
      <dgm:spPr/>
    </dgm:pt>
    <dgm:pt modelId="{0FA17DE9-E7B7-4274-95A4-B87FFBB311E0}" type="pres">
      <dgm:prSet presAssocID="{7753F244-0C59-413B-BE44-FB39D22ED32A}" presName="textBox3b" presStyleLbl="revTx" presStyleIdx="1" presStyleCnt="3">
        <dgm:presLayoutVars>
          <dgm:bulletEnabled val="1"/>
        </dgm:presLayoutVars>
      </dgm:prSet>
      <dgm:spPr/>
    </dgm:pt>
    <dgm:pt modelId="{CFB67920-5FB5-453E-9C69-AB2382862270}" type="pres">
      <dgm:prSet presAssocID="{EE17E4E2-E7B5-44FF-9E41-7CA1E284EBDC}" presName="bullet3c" presStyleLbl="node1" presStyleIdx="2" presStyleCnt="3"/>
      <dgm:spPr/>
    </dgm:pt>
    <dgm:pt modelId="{A2434660-5652-4B40-9CB0-398D6112BDE2}" type="pres">
      <dgm:prSet presAssocID="{EE17E4E2-E7B5-44FF-9E41-7CA1E284EBDC}" presName="textBox3c" presStyleLbl="revTx" presStyleIdx="2" presStyleCnt="3">
        <dgm:presLayoutVars>
          <dgm:bulletEnabled val="1"/>
        </dgm:presLayoutVars>
      </dgm:prSet>
      <dgm:spPr/>
    </dgm:pt>
  </dgm:ptLst>
  <dgm:cxnLst>
    <dgm:cxn modelId="{EE4F4E13-109A-43CF-9A11-0A9689FA89F4}" type="presOf" srcId="{EE17E4E2-E7B5-44FF-9E41-7CA1E284EBDC}" destId="{A2434660-5652-4B40-9CB0-398D6112BDE2}" srcOrd="0" destOrd="0" presId="urn:microsoft.com/office/officeart/2005/8/layout/arrow2"/>
    <dgm:cxn modelId="{2BF3271E-388A-40BF-A16F-67200756ADFC}" type="presOf" srcId="{CDD50603-6D6A-4306-9545-7554ED84408D}" destId="{11AFDE60-00D4-4B3E-A9E0-E30E25C57516}" srcOrd="0" destOrd="0" presId="urn:microsoft.com/office/officeart/2005/8/layout/arrow2"/>
    <dgm:cxn modelId="{EE6AD832-0EBD-42DA-B943-BE4F5FED0193}" type="presOf" srcId="{36415483-977C-4CD0-AF31-BE0AC5C5E838}" destId="{79FC9968-160D-4EDA-BB75-FA8EFA3A1D6A}" srcOrd="0" destOrd="0" presId="urn:microsoft.com/office/officeart/2005/8/layout/arrow2"/>
    <dgm:cxn modelId="{488DA949-0A35-40F6-B03A-D4AB1CB9159F}" srcId="{CDD50603-6D6A-4306-9545-7554ED84408D}" destId="{EE17E4E2-E7B5-44FF-9E41-7CA1E284EBDC}" srcOrd="2" destOrd="0" parTransId="{FDCD95E4-64A9-4627-AB3B-E4134F02CE2A}" sibTransId="{336D5BE4-FA4B-4C10-9F7C-0DEB1D0B9C49}"/>
    <dgm:cxn modelId="{D482F056-B89E-4397-84AB-2BC45A0D5CAE}" type="presOf" srcId="{7753F244-0C59-413B-BE44-FB39D22ED32A}" destId="{0FA17DE9-E7B7-4274-95A4-B87FFBB311E0}" srcOrd="0" destOrd="0" presId="urn:microsoft.com/office/officeart/2005/8/layout/arrow2"/>
    <dgm:cxn modelId="{F6434D97-41FE-47BA-BDFF-08DD8B57E8AB}" srcId="{CDD50603-6D6A-4306-9545-7554ED84408D}" destId="{36415483-977C-4CD0-AF31-BE0AC5C5E838}" srcOrd="0" destOrd="0" parTransId="{C2ECE1A7-8A10-45A6-A5A9-70FA5520FAA0}" sibTransId="{BC4291DE-F28F-48D2-943E-1D65BA4D3BB8}"/>
    <dgm:cxn modelId="{2DA1ADB8-CCCF-45B3-90F1-165FBCF16B76}" srcId="{CDD50603-6D6A-4306-9545-7554ED84408D}" destId="{7753F244-0C59-413B-BE44-FB39D22ED32A}" srcOrd="1" destOrd="0" parTransId="{6613DE2F-BDA2-4655-8205-13C01EE32F4E}" sibTransId="{627CAE41-8DE3-41E7-BC87-9A74CEEA529D}"/>
    <dgm:cxn modelId="{F59D5674-ACF9-46D6-9A94-C12816874531}" type="presParOf" srcId="{11AFDE60-00D4-4B3E-A9E0-E30E25C57516}" destId="{40B92420-E0B5-4CB7-ABF5-FB50E86E2CDD}" srcOrd="0" destOrd="0" presId="urn:microsoft.com/office/officeart/2005/8/layout/arrow2"/>
    <dgm:cxn modelId="{BC824AC2-A8DD-40A1-98A2-016F62A3616B}" type="presParOf" srcId="{11AFDE60-00D4-4B3E-A9E0-E30E25C57516}" destId="{AF62D7CC-0FAF-4375-B22B-2BBA89D948E9}" srcOrd="1" destOrd="0" presId="urn:microsoft.com/office/officeart/2005/8/layout/arrow2"/>
    <dgm:cxn modelId="{48D98589-1862-467D-8110-32A263166C2D}" type="presParOf" srcId="{AF62D7CC-0FAF-4375-B22B-2BBA89D948E9}" destId="{74B0E31E-66A1-4E2E-8DC6-1C4A647035D5}" srcOrd="0" destOrd="0" presId="urn:microsoft.com/office/officeart/2005/8/layout/arrow2"/>
    <dgm:cxn modelId="{21A9F862-8681-445A-82BA-A3403CA7D292}" type="presParOf" srcId="{AF62D7CC-0FAF-4375-B22B-2BBA89D948E9}" destId="{79FC9968-160D-4EDA-BB75-FA8EFA3A1D6A}" srcOrd="1" destOrd="0" presId="urn:microsoft.com/office/officeart/2005/8/layout/arrow2"/>
    <dgm:cxn modelId="{F98861EB-847C-4CFF-BFE4-12444E41BBDB}" type="presParOf" srcId="{AF62D7CC-0FAF-4375-B22B-2BBA89D948E9}" destId="{083F99B0-D4C7-41C9-9993-1071D8C697F4}" srcOrd="2" destOrd="0" presId="urn:microsoft.com/office/officeart/2005/8/layout/arrow2"/>
    <dgm:cxn modelId="{50010A42-3A66-40EE-A67F-DF7D2F4E69B4}" type="presParOf" srcId="{AF62D7CC-0FAF-4375-B22B-2BBA89D948E9}" destId="{0FA17DE9-E7B7-4274-95A4-B87FFBB311E0}" srcOrd="3" destOrd="0" presId="urn:microsoft.com/office/officeart/2005/8/layout/arrow2"/>
    <dgm:cxn modelId="{80076076-6C09-43D5-BE78-A2AAC003021F}" type="presParOf" srcId="{AF62D7CC-0FAF-4375-B22B-2BBA89D948E9}" destId="{CFB67920-5FB5-453E-9C69-AB2382862270}" srcOrd="4" destOrd="0" presId="urn:microsoft.com/office/officeart/2005/8/layout/arrow2"/>
    <dgm:cxn modelId="{A427F76D-5D64-43AD-A476-F3807650AE59}" type="presParOf" srcId="{AF62D7CC-0FAF-4375-B22B-2BBA89D948E9}" destId="{A2434660-5652-4B40-9CB0-398D6112BDE2}" srcOrd="5"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882659-887B-468D-9DE3-27339CC58BCD}" type="doc">
      <dgm:prSet loTypeId="urn:microsoft.com/office/officeart/2005/8/layout/hierarchy1" loCatId="hierarchy" qsTypeId="urn:microsoft.com/office/officeart/2005/8/quickstyle/simple1" qsCatId="simple" csTypeId="urn:microsoft.com/office/officeart/2005/8/colors/accent6_2" csCatId="accent6" phldr="1"/>
      <dgm:spPr/>
      <dgm:t>
        <a:bodyPr/>
        <a:lstStyle/>
        <a:p>
          <a:endParaRPr lang="en-US"/>
        </a:p>
      </dgm:t>
    </dgm:pt>
    <dgm:pt modelId="{D61E1977-CA6A-4B92-A14E-F8A3DAF556C8}">
      <dgm:prSet phldr="0"/>
      <dgm:spPr/>
      <dgm:t>
        <a:bodyPr/>
        <a:lstStyle/>
        <a:p>
          <a:pPr algn="l" rtl="0"/>
          <a:r>
            <a:rPr lang="en-US">
              <a:latin typeface="Arial"/>
              <a:cs typeface="Arial"/>
            </a:rPr>
            <a:t>Gestion des </a:t>
          </a:r>
          <a:r>
            <a:rPr lang="en-US" err="1">
              <a:latin typeface="Arial"/>
              <a:cs typeface="Arial"/>
            </a:rPr>
            <a:t>mémoires</a:t>
          </a:r>
          <a:r>
            <a:rPr lang="en-US">
              <a:latin typeface="Arial"/>
              <a:cs typeface="Arial"/>
            </a:rPr>
            <a:t> </a:t>
          </a:r>
        </a:p>
      </dgm:t>
    </dgm:pt>
    <dgm:pt modelId="{4125A6ED-7227-43C5-8136-12EE468A7FD8}" type="parTrans" cxnId="{FA995D9B-9FD9-455E-AC8D-CAD41A2FE565}">
      <dgm:prSet/>
      <dgm:spPr/>
    </dgm:pt>
    <dgm:pt modelId="{9C29E034-1940-4F3D-A4D4-ACF1B5F8A13B}" type="sibTrans" cxnId="{FA995D9B-9FD9-455E-AC8D-CAD41A2FE565}">
      <dgm:prSet/>
      <dgm:spPr/>
      <dgm:t>
        <a:bodyPr/>
        <a:lstStyle/>
        <a:p>
          <a:endParaRPr lang="en-US"/>
        </a:p>
      </dgm:t>
    </dgm:pt>
    <dgm:pt modelId="{97C06B8C-324A-42A9-9C9C-4432EB6979FE}">
      <dgm:prSet phldr="0"/>
      <dgm:spPr/>
      <dgm:t>
        <a:bodyPr/>
        <a:lstStyle/>
        <a:p>
          <a:pPr algn="l"/>
          <a:r>
            <a:rPr lang="en-US" err="1">
              <a:latin typeface="Arial"/>
              <a:cs typeface="Arial"/>
            </a:rPr>
            <a:t>Maintenabilité</a:t>
          </a:r>
        </a:p>
      </dgm:t>
    </dgm:pt>
    <dgm:pt modelId="{F5045007-D084-4CD9-A1D4-CB8988D942D9}" type="parTrans" cxnId="{C6EFAAFB-A38E-4862-AE2C-3CD29401C99B}">
      <dgm:prSet/>
      <dgm:spPr/>
    </dgm:pt>
    <dgm:pt modelId="{0AD1531A-80C7-4D59-8203-933C79C123A9}" type="sibTrans" cxnId="{C6EFAAFB-A38E-4862-AE2C-3CD29401C99B}">
      <dgm:prSet/>
      <dgm:spPr/>
    </dgm:pt>
    <dgm:pt modelId="{A1679188-62C3-48DD-9E07-3B882235E727}">
      <dgm:prSet phldr="0"/>
      <dgm:spPr/>
      <dgm:t>
        <a:bodyPr/>
        <a:lstStyle/>
        <a:p>
          <a:r>
            <a:rPr lang="en-US" err="1">
              <a:latin typeface="Arial"/>
              <a:cs typeface="Arial"/>
            </a:rPr>
            <a:t>Hétérogénéité</a:t>
          </a:r>
          <a:endParaRPr lang="en-US" err="1"/>
        </a:p>
      </dgm:t>
    </dgm:pt>
    <dgm:pt modelId="{4B0C5AAD-D463-45A7-94E5-CDBB4B27D5A0}" type="parTrans" cxnId="{68167262-8EC4-4E71-A963-01251DBE1F00}">
      <dgm:prSet/>
      <dgm:spPr/>
    </dgm:pt>
    <dgm:pt modelId="{E9666037-C5BF-474F-80FD-DB215010F43F}" type="sibTrans" cxnId="{68167262-8EC4-4E71-A963-01251DBE1F00}">
      <dgm:prSet/>
      <dgm:spPr/>
      <dgm:t>
        <a:bodyPr/>
        <a:lstStyle/>
        <a:p>
          <a:endParaRPr lang="en-US"/>
        </a:p>
      </dgm:t>
    </dgm:pt>
    <dgm:pt modelId="{2CEB8D3E-70F7-4F01-9327-801CFF235ADF}">
      <dgm:prSet phldr="0"/>
      <dgm:spPr/>
      <dgm:t>
        <a:bodyPr/>
        <a:lstStyle/>
        <a:p>
          <a:pPr algn="l" rtl="0"/>
          <a:r>
            <a:rPr lang="en-US">
              <a:latin typeface="Arial"/>
              <a:cs typeface="Arial"/>
            </a:rPr>
            <a:t>Inclusion des étudiants</a:t>
          </a:r>
        </a:p>
      </dgm:t>
    </dgm:pt>
    <dgm:pt modelId="{4CDEDC60-6F71-41DB-9933-50BA313FDB6D}" type="parTrans" cxnId="{C13E3A46-B5A9-4E2E-B635-EEB588E78AF0}">
      <dgm:prSet/>
      <dgm:spPr/>
    </dgm:pt>
    <dgm:pt modelId="{ACBDE009-3533-43B4-B915-3896E0FB4023}" type="sibTrans" cxnId="{C13E3A46-B5A9-4E2E-B635-EEB588E78AF0}">
      <dgm:prSet/>
      <dgm:spPr/>
    </dgm:pt>
    <dgm:pt modelId="{E84F66E1-9FB2-42B7-AE6A-16F9902A0CC5}" type="pres">
      <dgm:prSet presAssocID="{41882659-887B-468D-9DE3-27339CC58BCD}" presName="hierChild1" presStyleCnt="0">
        <dgm:presLayoutVars>
          <dgm:chPref val="1"/>
          <dgm:dir/>
          <dgm:animOne val="branch"/>
          <dgm:animLvl val="lvl"/>
          <dgm:resizeHandles/>
        </dgm:presLayoutVars>
      </dgm:prSet>
      <dgm:spPr/>
    </dgm:pt>
    <dgm:pt modelId="{55D17805-7DC1-4FD5-9DC8-B18FF17484B3}" type="pres">
      <dgm:prSet presAssocID="{D61E1977-CA6A-4B92-A14E-F8A3DAF556C8}" presName="hierRoot1" presStyleCnt="0"/>
      <dgm:spPr/>
    </dgm:pt>
    <dgm:pt modelId="{CAEF39F4-075C-4070-BBAA-A7BF16B31C41}" type="pres">
      <dgm:prSet presAssocID="{D61E1977-CA6A-4B92-A14E-F8A3DAF556C8}" presName="composite" presStyleCnt="0"/>
      <dgm:spPr/>
    </dgm:pt>
    <dgm:pt modelId="{0DE1B955-0243-4B77-9748-73DA73068728}" type="pres">
      <dgm:prSet presAssocID="{D61E1977-CA6A-4B92-A14E-F8A3DAF556C8}" presName="background" presStyleLbl="node0" presStyleIdx="0" presStyleCnt="4"/>
      <dgm:spPr/>
    </dgm:pt>
    <dgm:pt modelId="{8B6BF98D-7DB4-449F-8B70-082827B0A7DE}" type="pres">
      <dgm:prSet presAssocID="{D61E1977-CA6A-4B92-A14E-F8A3DAF556C8}" presName="text" presStyleLbl="fgAcc0" presStyleIdx="0" presStyleCnt="4">
        <dgm:presLayoutVars>
          <dgm:chPref val="3"/>
        </dgm:presLayoutVars>
      </dgm:prSet>
      <dgm:spPr/>
    </dgm:pt>
    <dgm:pt modelId="{C13B0CFF-D1BB-46A8-880E-F75764F597D8}" type="pres">
      <dgm:prSet presAssocID="{D61E1977-CA6A-4B92-A14E-F8A3DAF556C8}" presName="hierChild2" presStyleCnt="0"/>
      <dgm:spPr/>
    </dgm:pt>
    <dgm:pt modelId="{33EF0BFC-F75C-4170-B4F0-42BE32AA759A}" type="pres">
      <dgm:prSet presAssocID="{A1679188-62C3-48DD-9E07-3B882235E727}" presName="hierRoot1" presStyleCnt="0"/>
      <dgm:spPr/>
    </dgm:pt>
    <dgm:pt modelId="{AE2AF0D7-B780-4AEA-A195-6F99BF749798}" type="pres">
      <dgm:prSet presAssocID="{A1679188-62C3-48DD-9E07-3B882235E727}" presName="composite" presStyleCnt="0"/>
      <dgm:spPr/>
    </dgm:pt>
    <dgm:pt modelId="{92B33BA0-2B57-44D1-98F4-A2D239D5DF0E}" type="pres">
      <dgm:prSet presAssocID="{A1679188-62C3-48DD-9E07-3B882235E727}" presName="background" presStyleLbl="node0" presStyleIdx="1" presStyleCnt="4"/>
      <dgm:spPr/>
    </dgm:pt>
    <dgm:pt modelId="{CBB298E2-98C3-4684-B172-CDD592153864}" type="pres">
      <dgm:prSet presAssocID="{A1679188-62C3-48DD-9E07-3B882235E727}" presName="text" presStyleLbl="fgAcc0" presStyleIdx="1" presStyleCnt="4">
        <dgm:presLayoutVars>
          <dgm:chPref val="3"/>
        </dgm:presLayoutVars>
      </dgm:prSet>
      <dgm:spPr/>
    </dgm:pt>
    <dgm:pt modelId="{32833C9F-C594-4625-BABD-BCDDC6B6149B}" type="pres">
      <dgm:prSet presAssocID="{A1679188-62C3-48DD-9E07-3B882235E727}" presName="hierChild2" presStyleCnt="0"/>
      <dgm:spPr/>
    </dgm:pt>
    <dgm:pt modelId="{C28ACA44-183A-4FC7-A35D-4F5DF609400E}" type="pres">
      <dgm:prSet presAssocID="{97C06B8C-324A-42A9-9C9C-4432EB6979FE}" presName="hierRoot1" presStyleCnt="0"/>
      <dgm:spPr/>
    </dgm:pt>
    <dgm:pt modelId="{39758957-1EAE-47A3-A46F-6254F15A91D5}" type="pres">
      <dgm:prSet presAssocID="{97C06B8C-324A-42A9-9C9C-4432EB6979FE}" presName="composite" presStyleCnt="0"/>
      <dgm:spPr/>
    </dgm:pt>
    <dgm:pt modelId="{E68D6700-4755-458B-BF99-6CD15ACADD79}" type="pres">
      <dgm:prSet presAssocID="{97C06B8C-324A-42A9-9C9C-4432EB6979FE}" presName="background" presStyleLbl="node0" presStyleIdx="2" presStyleCnt="4"/>
      <dgm:spPr/>
    </dgm:pt>
    <dgm:pt modelId="{1039DE89-BA54-4480-A9E0-226538DCD3D9}" type="pres">
      <dgm:prSet presAssocID="{97C06B8C-324A-42A9-9C9C-4432EB6979FE}" presName="text" presStyleLbl="fgAcc0" presStyleIdx="2" presStyleCnt="4">
        <dgm:presLayoutVars>
          <dgm:chPref val="3"/>
        </dgm:presLayoutVars>
      </dgm:prSet>
      <dgm:spPr/>
    </dgm:pt>
    <dgm:pt modelId="{A03E8248-702D-4EB6-935B-2148D877F1C6}" type="pres">
      <dgm:prSet presAssocID="{97C06B8C-324A-42A9-9C9C-4432EB6979FE}" presName="hierChild2" presStyleCnt="0"/>
      <dgm:spPr/>
    </dgm:pt>
    <dgm:pt modelId="{721DB593-F263-4A7F-BB01-C6E65CCB2789}" type="pres">
      <dgm:prSet presAssocID="{2CEB8D3E-70F7-4F01-9327-801CFF235ADF}" presName="hierRoot1" presStyleCnt="0"/>
      <dgm:spPr/>
    </dgm:pt>
    <dgm:pt modelId="{28EBAD3F-5EDD-45F1-97E9-9480F958F7CA}" type="pres">
      <dgm:prSet presAssocID="{2CEB8D3E-70F7-4F01-9327-801CFF235ADF}" presName="composite" presStyleCnt="0"/>
      <dgm:spPr/>
    </dgm:pt>
    <dgm:pt modelId="{9DEBFF37-FEFB-4CA6-8199-CB370A1D9CEC}" type="pres">
      <dgm:prSet presAssocID="{2CEB8D3E-70F7-4F01-9327-801CFF235ADF}" presName="background" presStyleLbl="node0" presStyleIdx="3" presStyleCnt="4"/>
      <dgm:spPr/>
    </dgm:pt>
    <dgm:pt modelId="{EC7C16F3-4112-4496-9AD7-21518B0FE2C6}" type="pres">
      <dgm:prSet presAssocID="{2CEB8D3E-70F7-4F01-9327-801CFF235ADF}" presName="text" presStyleLbl="fgAcc0" presStyleIdx="3" presStyleCnt="4">
        <dgm:presLayoutVars>
          <dgm:chPref val="3"/>
        </dgm:presLayoutVars>
      </dgm:prSet>
      <dgm:spPr/>
    </dgm:pt>
    <dgm:pt modelId="{F1487B64-4ADF-422C-8A7D-0AFB0352626A}" type="pres">
      <dgm:prSet presAssocID="{2CEB8D3E-70F7-4F01-9327-801CFF235ADF}" presName="hierChild2" presStyleCnt="0"/>
      <dgm:spPr/>
    </dgm:pt>
  </dgm:ptLst>
  <dgm:cxnLst>
    <dgm:cxn modelId="{EB29BC31-AA93-4D0C-84D3-BA4A668783FA}" type="presOf" srcId="{97C06B8C-324A-42A9-9C9C-4432EB6979FE}" destId="{1039DE89-BA54-4480-A9E0-226538DCD3D9}" srcOrd="0" destOrd="0" presId="urn:microsoft.com/office/officeart/2005/8/layout/hierarchy1"/>
    <dgm:cxn modelId="{68167262-8EC4-4E71-A963-01251DBE1F00}" srcId="{41882659-887B-468D-9DE3-27339CC58BCD}" destId="{A1679188-62C3-48DD-9E07-3B882235E727}" srcOrd="1" destOrd="0" parTransId="{4B0C5AAD-D463-45A7-94E5-CDBB4B27D5A0}" sibTransId="{E9666037-C5BF-474F-80FD-DB215010F43F}"/>
    <dgm:cxn modelId="{C13E3A46-B5A9-4E2E-B635-EEB588E78AF0}" srcId="{41882659-887B-468D-9DE3-27339CC58BCD}" destId="{2CEB8D3E-70F7-4F01-9327-801CFF235ADF}" srcOrd="3" destOrd="0" parTransId="{4CDEDC60-6F71-41DB-9933-50BA313FDB6D}" sibTransId="{ACBDE009-3533-43B4-B915-3896E0FB4023}"/>
    <dgm:cxn modelId="{4B9B9E6C-C1AF-4E2C-86F9-6CFE24DCD5A4}" type="presOf" srcId="{41882659-887B-468D-9DE3-27339CC58BCD}" destId="{E84F66E1-9FB2-42B7-AE6A-16F9902A0CC5}" srcOrd="0" destOrd="0" presId="urn:microsoft.com/office/officeart/2005/8/layout/hierarchy1"/>
    <dgm:cxn modelId="{FA995D9B-9FD9-455E-AC8D-CAD41A2FE565}" srcId="{41882659-887B-468D-9DE3-27339CC58BCD}" destId="{D61E1977-CA6A-4B92-A14E-F8A3DAF556C8}" srcOrd="0" destOrd="0" parTransId="{4125A6ED-7227-43C5-8136-12EE468A7FD8}" sibTransId="{9C29E034-1940-4F3D-A4D4-ACF1B5F8A13B}"/>
    <dgm:cxn modelId="{D9C467A4-6660-4E69-A471-0BE9B706397C}" type="presOf" srcId="{A1679188-62C3-48DD-9E07-3B882235E727}" destId="{CBB298E2-98C3-4684-B172-CDD592153864}" srcOrd="0" destOrd="0" presId="urn:microsoft.com/office/officeart/2005/8/layout/hierarchy1"/>
    <dgm:cxn modelId="{00719BD5-12F2-429D-A458-2A4D14DA88EB}" type="presOf" srcId="{2CEB8D3E-70F7-4F01-9327-801CFF235ADF}" destId="{EC7C16F3-4112-4496-9AD7-21518B0FE2C6}" srcOrd="0" destOrd="0" presId="urn:microsoft.com/office/officeart/2005/8/layout/hierarchy1"/>
    <dgm:cxn modelId="{8B6818E7-0E28-4C45-BC11-B55C8293E285}" type="presOf" srcId="{D61E1977-CA6A-4B92-A14E-F8A3DAF556C8}" destId="{8B6BF98D-7DB4-449F-8B70-082827B0A7DE}" srcOrd="0" destOrd="0" presId="urn:microsoft.com/office/officeart/2005/8/layout/hierarchy1"/>
    <dgm:cxn modelId="{C6EFAAFB-A38E-4862-AE2C-3CD29401C99B}" srcId="{41882659-887B-468D-9DE3-27339CC58BCD}" destId="{97C06B8C-324A-42A9-9C9C-4432EB6979FE}" srcOrd="2" destOrd="0" parTransId="{F5045007-D084-4CD9-A1D4-CB8988D942D9}" sibTransId="{0AD1531A-80C7-4D59-8203-933C79C123A9}"/>
    <dgm:cxn modelId="{2BB80837-1B8B-426B-B3ED-EC3DFEE995E2}" type="presParOf" srcId="{E84F66E1-9FB2-42B7-AE6A-16F9902A0CC5}" destId="{55D17805-7DC1-4FD5-9DC8-B18FF17484B3}" srcOrd="0" destOrd="0" presId="urn:microsoft.com/office/officeart/2005/8/layout/hierarchy1"/>
    <dgm:cxn modelId="{B915BE36-473F-4F3B-BAA9-0366A189AD8D}" type="presParOf" srcId="{55D17805-7DC1-4FD5-9DC8-B18FF17484B3}" destId="{CAEF39F4-075C-4070-BBAA-A7BF16B31C41}" srcOrd="0" destOrd="0" presId="urn:microsoft.com/office/officeart/2005/8/layout/hierarchy1"/>
    <dgm:cxn modelId="{86100DAE-EE8B-41BB-B885-2697DD3F9DA0}" type="presParOf" srcId="{CAEF39F4-075C-4070-BBAA-A7BF16B31C41}" destId="{0DE1B955-0243-4B77-9748-73DA73068728}" srcOrd="0" destOrd="0" presId="urn:microsoft.com/office/officeart/2005/8/layout/hierarchy1"/>
    <dgm:cxn modelId="{3B7452BA-4E4D-4A29-AB85-6594100BD457}" type="presParOf" srcId="{CAEF39F4-075C-4070-BBAA-A7BF16B31C41}" destId="{8B6BF98D-7DB4-449F-8B70-082827B0A7DE}" srcOrd="1" destOrd="0" presId="urn:microsoft.com/office/officeart/2005/8/layout/hierarchy1"/>
    <dgm:cxn modelId="{F58127FC-A384-4074-B169-46FD83100880}" type="presParOf" srcId="{55D17805-7DC1-4FD5-9DC8-B18FF17484B3}" destId="{C13B0CFF-D1BB-46A8-880E-F75764F597D8}" srcOrd="1" destOrd="0" presId="urn:microsoft.com/office/officeart/2005/8/layout/hierarchy1"/>
    <dgm:cxn modelId="{975BE6EF-6AE8-48E1-9C3C-B0D50B8F786C}" type="presParOf" srcId="{E84F66E1-9FB2-42B7-AE6A-16F9902A0CC5}" destId="{33EF0BFC-F75C-4170-B4F0-42BE32AA759A}" srcOrd="1" destOrd="0" presId="urn:microsoft.com/office/officeart/2005/8/layout/hierarchy1"/>
    <dgm:cxn modelId="{CA3D76F7-3DE6-4B34-A016-B4D7469B1293}" type="presParOf" srcId="{33EF0BFC-F75C-4170-B4F0-42BE32AA759A}" destId="{AE2AF0D7-B780-4AEA-A195-6F99BF749798}" srcOrd="0" destOrd="0" presId="urn:microsoft.com/office/officeart/2005/8/layout/hierarchy1"/>
    <dgm:cxn modelId="{A68EA708-8081-41CD-AE27-6209670C4B67}" type="presParOf" srcId="{AE2AF0D7-B780-4AEA-A195-6F99BF749798}" destId="{92B33BA0-2B57-44D1-98F4-A2D239D5DF0E}" srcOrd="0" destOrd="0" presId="urn:microsoft.com/office/officeart/2005/8/layout/hierarchy1"/>
    <dgm:cxn modelId="{EFE2F435-31B8-4FFF-8FC9-10B921736253}" type="presParOf" srcId="{AE2AF0D7-B780-4AEA-A195-6F99BF749798}" destId="{CBB298E2-98C3-4684-B172-CDD592153864}" srcOrd="1" destOrd="0" presId="urn:microsoft.com/office/officeart/2005/8/layout/hierarchy1"/>
    <dgm:cxn modelId="{54DE5F48-C9B2-461E-A828-D9D5136B6162}" type="presParOf" srcId="{33EF0BFC-F75C-4170-B4F0-42BE32AA759A}" destId="{32833C9F-C594-4625-BABD-BCDDC6B6149B}" srcOrd="1" destOrd="0" presId="urn:microsoft.com/office/officeart/2005/8/layout/hierarchy1"/>
    <dgm:cxn modelId="{18EE1C05-077D-4B44-9F75-9E8C0811BBD5}" type="presParOf" srcId="{E84F66E1-9FB2-42B7-AE6A-16F9902A0CC5}" destId="{C28ACA44-183A-4FC7-A35D-4F5DF609400E}" srcOrd="2" destOrd="0" presId="urn:microsoft.com/office/officeart/2005/8/layout/hierarchy1"/>
    <dgm:cxn modelId="{DACB0D88-E819-48CF-A352-5791B767031A}" type="presParOf" srcId="{C28ACA44-183A-4FC7-A35D-4F5DF609400E}" destId="{39758957-1EAE-47A3-A46F-6254F15A91D5}" srcOrd="0" destOrd="0" presId="urn:microsoft.com/office/officeart/2005/8/layout/hierarchy1"/>
    <dgm:cxn modelId="{156152FB-C110-4AC5-9AB0-3665B9852978}" type="presParOf" srcId="{39758957-1EAE-47A3-A46F-6254F15A91D5}" destId="{E68D6700-4755-458B-BF99-6CD15ACADD79}" srcOrd="0" destOrd="0" presId="urn:microsoft.com/office/officeart/2005/8/layout/hierarchy1"/>
    <dgm:cxn modelId="{03FC5C78-F59B-4B1C-8736-2F05F278A19C}" type="presParOf" srcId="{39758957-1EAE-47A3-A46F-6254F15A91D5}" destId="{1039DE89-BA54-4480-A9E0-226538DCD3D9}" srcOrd="1" destOrd="0" presId="urn:microsoft.com/office/officeart/2005/8/layout/hierarchy1"/>
    <dgm:cxn modelId="{F90587F6-988B-45F7-9713-89C10D34B024}" type="presParOf" srcId="{C28ACA44-183A-4FC7-A35D-4F5DF609400E}" destId="{A03E8248-702D-4EB6-935B-2148D877F1C6}" srcOrd="1" destOrd="0" presId="urn:microsoft.com/office/officeart/2005/8/layout/hierarchy1"/>
    <dgm:cxn modelId="{C00DD59A-F46A-4E6E-BC36-F811A4518030}" type="presParOf" srcId="{E84F66E1-9FB2-42B7-AE6A-16F9902A0CC5}" destId="{721DB593-F263-4A7F-BB01-C6E65CCB2789}" srcOrd="3" destOrd="0" presId="urn:microsoft.com/office/officeart/2005/8/layout/hierarchy1"/>
    <dgm:cxn modelId="{C0DA66DC-6694-4727-8391-1315B961015F}" type="presParOf" srcId="{721DB593-F263-4A7F-BB01-C6E65CCB2789}" destId="{28EBAD3F-5EDD-45F1-97E9-9480F958F7CA}" srcOrd="0" destOrd="0" presId="urn:microsoft.com/office/officeart/2005/8/layout/hierarchy1"/>
    <dgm:cxn modelId="{3835F4E7-6E0C-458B-AFE7-3FCBC65E43F2}" type="presParOf" srcId="{28EBAD3F-5EDD-45F1-97E9-9480F958F7CA}" destId="{9DEBFF37-FEFB-4CA6-8199-CB370A1D9CEC}" srcOrd="0" destOrd="0" presId="urn:microsoft.com/office/officeart/2005/8/layout/hierarchy1"/>
    <dgm:cxn modelId="{926ECE18-B1C6-4152-8469-2A83FA0F1EB9}" type="presParOf" srcId="{28EBAD3F-5EDD-45F1-97E9-9480F958F7CA}" destId="{EC7C16F3-4112-4496-9AD7-21518B0FE2C6}" srcOrd="1" destOrd="0" presId="urn:microsoft.com/office/officeart/2005/8/layout/hierarchy1"/>
    <dgm:cxn modelId="{0F20419B-E583-4643-B595-010FA528F819}" type="presParOf" srcId="{721DB593-F263-4A7F-BB01-C6E65CCB2789}" destId="{F1487B64-4ADF-422C-8A7D-0AFB0352626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E0D83D-3683-4050-BE4B-3721E686B205}" type="doc">
      <dgm:prSet loTypeId="urn:microsoft.com/office/officeart/2005/8/layout/equation1" loCatId="relationship" qsTypeId="urn:microsoft.com/office/officeart/2005/8/quickstyle/simple1" qsCatId="simple" csTypeId="urn:microsoft.com/office/officeart/2005/8/colors/accent6_2" csCatId="accent6" phldr="1"/>
      <dgm:spPr/>
    </dgm:pt>
    <dgm:pt modelId="{1582E4C4-CE7F-48AF-AEA2-606421E570B2}">
      <dgm:prSet phldrT="[Texte]" phldr="0"/>
      <dgm:spPr/>
      <dgm:t>
        <a:bodyPr/>
        <a:lstStyle/>
        <a:p>
          <a:pPr algn="l">
            <a:lnSpc>
              <a:spcPct val="90000"/>
            </a:lnSpc>
          </a:pPr>
          <a:endParaRPr lang="en-US">
            <a:latin typeface="Arial"/>
            <a:cs typeface="Arial"/>
          </a:endParaRPr>
        </a:p>
      </dgm:t>
    </dgm:pt>
    <dgm:pt modelId="{CCB51DD9-37F5-4B93-A0DF-0FAC7664702F}" type="parTrans" cxnId="{976AF857-984B-4BCF-8B7F-4D1C7FB01A31}">
      <dgm:prSet/>
      <dgm:spPr/>
    </dgm:pt>
    <dgm:pt modelId="{14A246DF-4D65-4083-B24C-229C36401753}" type="sibTrans" cxnId="{976AF857-984B-4BCF-8B7F-4D1C7FB01A31}">
      <dgm:prSet/>
      <dgm:spPr/>
      <dgm:t>
        <a:bodyPr/>
        <a:lstStyle/>
        <a:p>
          <a:endParaRPr lang="fr-FR"/>
        </a:p>
      </dgm:t>
    </dgm:pt>
    <dgm:pt modelId="{0302AF9B-ED55-4AEE-A542-291014BBFAA7}">
      <dgm:prSet phldrT="[Texte]" phldr="0"/>
      <dgm:spPr/>
      <dgm:t>
        <a:bodyPr/>
        <a:lstStyle/>
        <a:p>
          <a:pPr rtl="0"/>
          <a:endParaRPr lang="en-US" b="1"/>
        </a:p>
      </dgm:t>
    </dgm:pt>
    <dgm:pt modelId="{07A2E898-1B17-42C3-BB23-66477326EF39}" type="parTrans" cxnId="{3134D195-BB77-4A0E-9DFC-9E7A12D3292D}">
      <dgm:prSet/>
      <dgm:spPr/>
    </dgm:pt>
    <dgm:pt modelId="{20762A64-F132-493D-A45B-6BC9FB7A1A37}" type="sibTrans" cxnId="{3134D195-BB77-4A0E-9DFC-9E7A12D3292D}">
      <dgm:prSet/>
      <dgm:spPr/>
    </dgm:pt>
    <dgm:pt modelId="{DA7E3645-195D-4A5F-B19A-0916A8D9F585}">
      <dgm:prSet phldr="0"/>
      <dgm:spPr/>
      <dgm:t>
        <a:bodyPr/>
        <a:lstStyle/>
        <a:p>
          <a:pPr algn="l" rtl="0">
            <a:lnSpc>
              <a:spcPct val="90000"/>
            </a:lnSpc>
          </a:pPr>
          <a:endParaRPr lang="en-US">
            <a:latin typeface="Arial"/>
            <a:cs typeface="Arial"/>
          </a:endParaRPr>
        </a:p>
      </dgm:t>
    </dgm:pt>
    <dgm:pt modelId="{34FC37FD-8824-4316-90AA-70E94CF61741}" type="parTrans" cxnId="{A631CAF4-AF00-4297-B8E2-92710E4DF04F}">
      <dgm:prSet/>
      <dgm:spPr/>
    </dgm:pt>
    <dgm:pt modelId="{E6511AD5-ED5D-4DE0-A571-A9236D0ED077}" type="sibTrans" cxnId="{A631CAF4-AF00-4297-B8E2-92710E4DF04F}">
      <dgm:prSet/>
      <dgm:spPr/>
      <dgm:t>
        <a:bodyPr/>
        <a:lstStyle/>
        <a:p>
          <a:endParaRPr lang="fr-FR"/>
        </a:p>
      </dgm:t>
    </dgm:pt>
    <dgm:pt modelId="{78D77B2A-F883-4458-9C60-A64ED1594ADE}">
      <dgm:prSet phldr="0"/>
      <dgm:spPr/>
      <dgm:t>
        <a:bodyPr/>
        <a:lstStyle/>
        <a:p>
          <a:pPr algn="l">
            <a:lnSpc>
              <a:spcPct val="90000"/>
            </a:lnSpc>
          </a:pPr>
          <a:endParaRPr lang="en-US">
            <a:latin typeface="Arial"/>
            <a:cs typeface="Arial"/>
          </a:endParaRPr>
        </a:p>
      </dgm:t>
    </dgm:pt>
    <dgm:pt modelId="{1EDE0234-F500-4BFF-8F0B-0DCAF56139A0}" type="parTrans" cxnId="{AEE0D323-95C9-4301-A9B1-189636D006D4}">
      <dgm:prSet/>
      <dgm:spPr/>
    </dgm:pt>
    <dgm:pt modelId="{19F397C9-B2D5-41E3-966F-BF38F0490AEA}" type="sibTrans" cxnId="{AEE0D323-95C9-4301-A9B1-189636D006D4}">
      <dgm:prSet/>
      <dgm:spPr/>
      <dgm:t>
        <a:bodyPr/>
        <a:lstStyle/>
        <a:p>
          <a:endParaRPr lang="fr-FR"/>
        </a:p>
      </dgm:t>
    </dgm:pt>
    <dgm:pt modelId="{6C863CC1-A4D4-49C1-9EA0-CB7A51A120DB}">
      <dgm:prSet phldr="0"/>
      <dgm:spPr/>
      <dgm:t>
        <a:bodyPr/>
        <a:lstStyle/>
        <a:p>
          <a:pPr algn="l" rtl="0">
            <a:lnSpc>
              <a:spcPct val="90000"/>
            </a:lnSpc>
          </a:pPr>
          <a:endParaRPr lang="en-US">
            <a:latin typeface="Arial"/>
            <a:cs typeface="Arial"/>
          </a:endParaRPr>
        </a:p>
      </dgm:t>
    </dgm:pt>
    <dgm:pt modelId="{5F5B165B-DB34-4BA7-A1FE-FC18C1285EA6}" type="parTrans" cxnId="{FBD5814E-6857-40F5-A7E0-091DF4DC6C44}">
      <dgm:prSet/>
      <dgm:spPr/>
    </dgm:pt>
    <dgm:pt modelId="{DA512915-C89D-4626-B760-5D45ECFDD2B2}" type="sibTrans" cxnId="{FBD5814E-6857-40F5-A7E0-091DF4DC6C44}">
      <dgm:prSet/>
      <dgm:spPr/>
      <dgm:t>
        <a:bodyPr/>
        <a:lstStyle/>
        <a:p>
          <a:endParaRPr lang="en-US"/>
        </a:p>
      </dgm:t>
    </dgm:pt>
    <dgm:pt modelId="{25888AF3-6981-4975-A328-95B607B3BF2F}" type="pres">
      <dgm:prSet presAssocID="{F1E0D83D-3683-4050-BE4B-3721E686B205}" presName="linearFlow" presStyleCnt="0">
        <dgm:presLayoutVars>
          <dgm:dir/>
          <dgm:resizeHandles val="exact"/>
        </dgm:presLayoutVars>
      </dgm:prSet>
      <dgm:spPr/>
    </dgm:pt>
    <dgm:pt modelId="{D919F5D8-0058-45F1-9E27-1257DFD2D8E7}" type="pres">
      <dgm:prSet presAssocID="{DA7E3645-195D-4A5F-B19A-0916A8D9F585}" presName="node" presStyleLbl="node1" presStyleIdx="0" presStyleCnt="5">
        <dgm:presLayoutVars>
          <dgm:bulletEnabled val="1"/>
        </dgm:presLayoutVars>
      </dgm:prSet>
      <dgm:spPr/>
    </dgm:pt>
    <dgm:pt modelId="{64CEFFF9-37EF-4250-B927-7A654608E974}" type="pres">
      <dgm:prSet presAssocID="{E6511AD5-ED5D-4DE0-A571-A9236D0ED077}" presName="spacerL" presStyleCnt="0"/>
      <dgm:spPr/>
    </dgm:pt>
    <dgm:pt modelId="{6A78FCCC-8293-43C2-B164-DB6E3376573E}" type="pres">
      <dgm:prSet presAssocID="{E6511AD5-ED5D-4DE0-A571-A9236D0ED077}" presName="sibTrans" presStyleLbl="sibTrans2D1" presStyleIdx="0" presStyleCnt="4"/>
      <dgm:spPr/>
    </dgm:pt>
    <dgm:pt modelId="{6A9126BF-D2C4-432B-83CA-BA70340E9D26}" type="pres">
      <dgm:prSet presAssocID="{E6511AD5-ED5D-4DE0-A571-A9236D0ED077}" presName="spacerR" presStyleCnt="0"/>
      <dgm:spPr/>
    </dgm:pt>
    <dgm:pt modelId="{9A4D2DFE-2573-439F-B781-7818B7A54057}" type="pres">
      <dgm:prSet presAssocID="{78D77B2A-F883-4458-9C60-A64ED1594ADE}" presName="node" presStyleLbl="node1" presStyleIdx="1" presStyleCnt="5">
        <dgm:presLayoutVars>
          <dgm:bulletEnabled val="1"/>
        </dgm:presLayoutVars>
      </dgm:prSet>
      <dgm:spPr/>
    </dgm:pt>
    <dgm:pt modelId="{AD8C9D63-03E4-45B0-85B2-8A439FD200E7}" type="pres">
      <dgm:prSet presAssocID="{19F397C9-B2D5-41E3-966F-BF38F0490AEA}" presName="spacerL" presStyleCnt="0"/>
      <dgm:spPr/>
    </dgm:pt>
    <dgm:pt modelId="{7ACDE9DC-A744-40B1-8817-102CA25AE138}" type="pres">
      <dgm:prSet presAssocID="{19F397C9-B2D5-41E3-966F-BF38F0490AEA}" presName="sibTrans" presStyleLbl="sibTrans2D1" presStyleIdx="1" presStyleCnt="4"/>
      <dgm:spPr/>
    </dgm:pt>
    <dgm:pt modelId="{E8D214A4-54DD-4E21-A98F-3CD2E2F9EA3D}" type="pres">
      <dgm:prSet presAssocID="{19F397C9-B2D5-41E3-966F-BF38F0490AEA}" presName="spacerR" presStyleCnt="0"/>
      <dgm:spPr/>
    </dgm:pt>
    <dgm:pt modelId="{DD790762-ADCF-4455-B4D7-9A808D54ADAF}" type="pres">
      <dgm:prSet presAssocID="{6C863CC1-A4D4-49C1-9EA0-CB7A51A120DB}" presName="node" presStyleLbl="node1" presStyleIdx="2" presStyleCnt="5">
        <dgm:presLayoutVars>
          <dgm:bulletEnabled val="1"/>
        </dgm:presLayoutVars>
      </dgm:prSet>
      <dgm:spPr/>
    </dgm:pt>
    <dgm:pt modelId="{1F424910-DCB9-4DB0-80D4-782B6E9402DD}" type="pres">
      <dgm:prSet presAssocID="{DA512915-C89D-4626-B760-5D45ECFDD2B2}" presName="spacerL" presStyleCnt="0"/>
      <dgm:spPr/>
    </dgm:pt>
    <dgm:pt modelId="{C7EFFDC7-2869-452F-B53E-F1C722553DDA}" type="pres">
      <dgm:prSet presAssocID="{DA512915-C89D-4626-B760-5D45ECFDD2B2}" presName="sibTrans" presStyleLbl="sibTrans2D1" presStyleIdx="2" presStyleCnt="4"/>
      <dgm:spPr/>
    </dgm:pt>
    <dgm:pt modelId="{73C4C242-ED50-46B1-AC5A-FD3F5073CA60}" type="pres">
      <dgm:prSet presAssocID="{DA512915-C89D-4626-B760-5D45ECFDD2B2}" presName="spacerR" presStyleCnt="0"/>
      <dgm:spPr/>
    </dgm:pt>
    <dgm:pt modelId="{BE6D7195-6310-4BEB-8D27-499BDD626C74}" type="pres">
      <dgm:prSet presAssocID="{1582E4C4-CE7F-48AF-AEA2-606421E570B2}" presName="node" presStyleLbl="node1" presStyleIdx="3" presStyleCnt="5">
        <dgm:presLayoutVars>
          <dgm:bulletEnabled val="1"/>
        </dgm:presLayoutVars>
      </dgm:prSet>
      <dgm:spPr/>
    </dgm:pt>
    <dgm:pt modelId="{0F923489-0920-4DDD-B939-8ED5A6006AC6}" type="pres">
      <dgm:prSet presAssocID="{14A246DF-4D65-4083-B24C-229C36401753}" presName="spacerL" presStyleCnt="0"/>
      <dgm:spPr/>
    </dgm:pt>
    <dgm:pt modelId="{B49300BC-82E1-49AB-8F53-BA372D75D0D7}" type="pres">
      <dgm:prSet presAssocID="{14A246DF-4D65-4083-B24C-229C36401753}" presName="sibTrans" presStyleLbl="sibTrans2D1" presStyleIdx="3" presStyleCnt="4"/>
      <dgm:spPr/>
    </dgm:pt>
    <dgm:pt modelId="{C9AC5476-7FF1-49A0-8106-A6D16683464B}" type="pres">
      <dgm:prSet presAssocID="{14A246DF-4D65-4083-B24C-229C36401753}" presName="spacerR" presStyleCnt="0"/>
      <dgm:spPr/>
    </dgm:pt>
    <dgm:pt modelId="{4D35BA8F-1280-4E57-928D-5CD974AB59C8}" type="pres">
      <dgm:prSet presAssocID="{0302AF9B-ED55-4AEE-A542-291014BBFAA7}" presName="node" presStyleLbl="node1" presStyleIdx="4" presStyleCnt="5">
        <dgm:presLayoutVars>
          <dgm:bulletEnabled val="1"/>
        </dgm:presLayoutVars>
      </dgm:prSet>
      <dgm:spPr/>
    </dgm:pt>
  </dgm:ptLst>
  <dgm:cxnLst>
    <dgm:cxn modelId="{7B79471B-8520-40E9-98F6-A58322EDB119}" type="presOf" srcId="{19F397C9-B2D5-41E3-966F-BF38F0490AEA}" destId="{7ACDE9DC-A744-40B1-8817-102CA25AE138}" srcOrd="0" destOrd="0" presId="urn:microsoft.com/office/officeart/2005/8/layout/equation1"/>
    <dgm:cxn modelId="{AEE0D323-95C9-4301-A9B1-189636D006D4}" srcId="{F1E0D83D-3683-4050-BE4B-3721E686B205}" destId="{78D77B2A-F883-4458-9C60-A64ED1594ADE}" srcOrd="1" destOrd="0" parTransId="{1EDE0234-F500-4BFF-8F0B-0DCAF56139A0}" sibTransId="{19F397C9-B2D5-41E3-966F-BF38F0490AEA}"/>
    <dgm:cxn modelId="{F9B5DD26-B537-4497-A56A-725AF0AE0AD0}" type="presOf" srcId="{14A246DF-4D65-4083-B24C-229C36401753}" destId="{B49300BC-82E1-49AB-8F53-BA372D75D0D7}" srcOrd="0" destOrd="0" presId="urn:microsoft.com/office/officeart/2005/8/layout/equation1"/>
    <dgm:cxn modelId="{154B8D28-E0B0-4613-832F-BF2F5411570B}" type="presOf" srcId="{6C863CC1-A4D4-49C1-9EA0-CB7A51A120DB}" destId="{DD790762-ADCF-4455-B4D7-9A808D54ADAF}" srcOrd="0" destOrd="0" presId="urn:microsoft.com/office/officeart/2005/8/layout/equation1"/>
    <dgm:cxn modelId="{0A3B862F-939A-4E75-B053-F77845580C3D}" type="presOf" srcId="{0302AF9B-ED55-4AEE-A542-291014BBFAA7}" destId="{4D35BA8F-1280-4E57-928D-5CD974AB59C8}" srcOrd="0" destOrd="0" presId="urn:microsoft.com/office/officeart/2005/8/layout/equation1"/>
    <dgm:cxn modelId="{F60D115B-0317-4A7C-8AB1-C5DAAC41E6DA}" type="presOf" srcId="{F1E0D83D-3683-4050-BE4B-3721E686B205}" destId="{25888AF3-6981-4975-A328-95B607B3BF2F}" srcOrd="0" destOrd="0" presId="urn:microsoft.com/office/officeart/2005/8/layout/equation1"/>
    <dgm:cxn modelId="{FBD5814E-6857-40F5-A7E0-091DF4DC6C44}" srcId="{F1E0D83D-3683-4050-BE4B-3721E686B205}" destId="{6C863CC1-A4D4-49C1-9EA0-CB7A51A120DB}" srcOrd="2" destOrd="0" parTransId="{5F5B165B-DB34-4BA7-A1FE-FC18C1285EA6}" sibTransId="{DA512915-C89D-4626-B760-5D45ECFDD2B2}"/>
    <dgm:cxn modelId="{F47D0653-8EF1-4DCF-BB7A-07D0D96635FF}" type="presOf" srcId="{E6511AD5-ED5D-4DE0-A571-A9236D0ED077}" destId="{6A78FCCC-8293-43C2-B164-DB6E3376573E}" srcOrd="0" destOrd="0" presId="urn:microsoft.com/office/officeart/2005/8/layout/equation1"/>
    <dgm:cxn modelId="{0B27F154-B4F0-4351-A51A-C072AB31A386}" type="presOf" srcId="{78D77B2A-F883-4458-9C60-A64ED1594ADE}" destId="{9A4D2DFE-2573-439F-B781-7818B7A54057}" srcOrd="0" destOrd="0" presId="urn:microsoft.com/office/officeart/2005/8/layout/equation1"/>
    <dgm:cxn modelId="{C1F02A76-E8D1-40F0-9C7B-0ADB5E88398D}" type="presOf" srcId="{1582E4C4-CE7F-48AF-AEA2-606421E570B2}" destId="{BE6D7195-6310-4BEB-8D27-499BDD626C74}" srcOrd="0" destOrd="0" presId="urn:microsoft.com/office/officeart/2005/8/layout/equation1"/>
    <dgm:cxn modelId="{976AF857-984B-4BCF-8B7F-4D1C7FB01A31}" srcId="{F1E0D83D-3683-4050-BE4B-3721E686B205}" destId="{1582E4C4-CE7F-48AF-AEA2-606421E570B2}" srcOrd="3" destOrd="0" parTransId="{CCB51DD9-37F5-4B93-A0DF-0FAC7664702F}" sibTransId="{14A246DF-4D65-4083-B24C-229C36401753}"/>
    <dgm:cxn modelId="{D9434385-798D-4E99-98A2-92ABBD9260B4}" type="presOf" srcId="{DA512915-C89D-4626-B760-5D45ECFDD2B2}" destId="{C7EFFDC7-2869-452F-B53E-F1C722553DDA}" srcOrd="0" destOrd="0" presId="urn:microsoft.com/office/officeart/2005/8/layout/equation1"/>
    <dgm:cxn modelId="{3134D195-BB77-4A0E-9DFC-9E7A12D3292D}" srcId="{F1E0D83D-3683-4050-BE4B-3721E686B205}" destId="{0302AF9B-ED55-4AEE-A542-291014BBFAA7}" srcOrd="4" destOrd="0" parTransId="{07A2E898-1B17-42C3-BB23-66477326EF39}" sibTransId="{20762A64-F132-493D-A45B-6BC9FB7A1A37}"/>
    <dgm:cxn modelId="{106218D0-14C6-4E2A-9D6F-8D7865064C83}" type="presOf" srcId="{DA7E3645-195D-4A5F-B19A-0916A8D9F585}" destId="{D919F5D8-0058-45F1-9E27-1257DFD2D8E7}" srcOrd="0" destOrd="0" presId="urn:microsoft.com/office/officeart/2005/8/layout/equation1"/>
    <dgm:cxn modelId="{A631CAF4-AF00-4297-B8E2-92710E4DF04F}" srcId="{F1E0D83D-3683-4050-BE4B-3721E686B205}" destId="{DA7E3645-195D-4A5F-B19A-0916A8D9F585}" srcOrd="0" destOrd="0" parTransId="{34FC37FD-8824-4316-90AA-70E94CF61741}" sibTransId="{E6511AD5-ED5D-4DE0-A571-A9236D0ED077}"/>
    <dgm:cxn modelId="{5C1AA348-E4EC-4FED-884A-2851EED2F0D2}" type="presParOf" srcId="{25888AF3-6981-4975-A328-95B607B3BF2F}" destId="{D919F5D8-0058-45F1-9E27-1257DFD2D8E7}" srcOrd="0" destOrd="0" presId="urn:microsoft.com/office/officeart/2005/8/layout/equation1"/>
    <dgm:cxn modelId="{1A09FD89-7999-43BF-B47B-749D81DC0C27}" type="presParOf" srcId="{25888AF3-6981-4975-A328-95B607B3BF2F}" destId="{64CEFFF9-37EF-4250-B927-7A654608E974}" srcOrd="1" destOrd="0" presId="urn:microsoft.com/office/officeart/2005/8/layout/equation1"/>
    <dgm:cxn modelId="{259AD7F6-B573-4EAB-A55A-1AE8581FF271}" type="presParOf" srcId="{25888AF3-6981-4975-A328-95B607B3BF2F}" destId="{6A78FCCC-8293-43C2-B164-DB6E3376573E}" srcOrd="2" destOrd="0" presId="urn:microsoft.com/office/officeart/2005/8/layout/equation1"/>
    <dgm:cxn modelId="{6249FFA5-DB09-4595-B6D7-2E824708C64E}" type="presParOf" srcId="{25888AF3-6981-4975-A328-95B607B3BF2F}" destId="{6A9126BF-D2C4-432B-83CA-BA70340E9D26}" srcOrd="3" destOrd="0" presId="urn:microsoft.com/office/officeart/2005/8/layout/equation1"/>
    <dgm:cxn modelId="{8417F7A7-BB84-4925-A6CB-D1802D48A45C}" type="presParOf" srcId="{25888AF3-6981-4975-A328-95B607B3BF2F}" destId="{9A4D2DFE-2573-439F-B781-7818B7A54057}" srcOrd="4" destOrd="0" presId="urn:microsoft.com/office/officeart/2005/8/layout/equation1"/>
    <dgm:cxn modelId="{B5FDF260-1796-4653-B598-26818D303C20}" type="presParOf" srcId="{25888AF3-6981-4975-A328-95B607B3BF2F}" destId="{AD8C9D63-03E4-45B0-85B2-8A439FD200E7}" srcOrd="5" destOrd="0" presId="urn:microsoft.com/office/officeart/2005/8/layout/equation1"/>
    <dgm:cxn modelId="{94AC98D2-F3EB-4CBE-8783-737AC065C298}" type="presParOf" srcId="{25888AF3-6981-4975-A328-95B607B3BF2F}" destId="{7ACDE9DC-A744-40B1-8817-102CA25AE138}" srcOrd="6" destOrd="0" presId="urn:microsoft.com/office/officeart/2005/8/layout/equation1"/>
    <dgm:cxn modelId="{2500A97B-18E9-4874-8BB6-F669CC4A6121}" type="presParOf" srcId="{25888AF3-6981-4975-A328-95B607B3BF2F}" destId="{E8D214A4-54DD-4E21-A98F-3CD2E2F9EA3D}" srcOrd="7" destOrd="0" presId="urn:microsoft.com/office/officeart/2005/8/layout/equation1"/>
    <dgm:cxn modelId="{F54BBE02-BE5A-4796-8A66-1D03921A5BD5}" type="presParOf" srcId="{25888AF3-6981-4975-A328-95B607B3BF2F}" destId="{DD790762-ADCF-4455-B4D7-9A808D54ADAF}" srcOrd="8" destOrd="0" presId="urn:microsoft.com/office/officeart/2005/8/layout/equation1"/>
    <dgm:cxn modelId="{BF1337CF-878C-4302-B257-E163D0967C0E}" type="presParOf" srcId="{25888AF3-6981-4975-A328-95B607B3BF2F}" destId="{1F424910-DCB9-4DB0-80D4-782B6E9402DD}" srcOrd="9" destOrd="0" presId="urn:microsoft.com/office/officeart/2005/8/layout/equation1"/>
    <dgm:cxn modelId="{45D27874-83FC-4419-8249-A6D145B5253C}" type="presParOf" srcId="{25888AF3-6981-4975-A328-95B607B3BF2F}" destId="{C7EFFDC7-2869-452F-B53E-F1C722553DDA}" srcOrd="10" destOrd="0" presId="urn:microsoft.com/office/officeart/2005/8/layout/equation1"/>
    <dgm:cxn modelId="{57E3C4C9-34EB-425C-900E-3AFEA5D170A6}" type="presParOf" srcId="{25888AF3-6981-4975-A328-95B607B3BF2F}" destId="{73C4C242-ED50-46B1-AC5A-FD3F5073CA60}" srcOrd="11" destOrd="0" presId="urn:microsoft.com/office/officeart/2005/8/layout/equation1"/>
    <dgm:cxn modelId="{EE77CA68-1841-4D4A-85B1-467DFF28EB9C}" type="presParOf" srcId="{25888AF3-6981-4975-A328-95B607B3BF2F}" destId="{BE6D7195-6310-4BEB-8D27-499BDD626C74}" srcOrd="12" destOrd="0" presId="urn:microsoft.com/office/officeart/2005/8/layout/equation1"/>
    <dgm:cxn modelId="{C3B077BF-87F5-4BEF-9C63-2D45CCCEC3E1}" type="presParOf" srcId="{25888AF3-6981-4975-A328-95B607B3BF2F}" destId="{0F923489-0920-4DDD-B939-8ED5A6006AC6}" srcOrd="13" destOrd="0" presId="urn:microsoft.com/office/officeart/2005/8/layout/equation1"/>
    <dgm:cxn modelId="{72095DF3-4563-408D-A4EC-7D323F4D5716}" type="presParOf" srcId="{25888AF3-6981-4975-A328-95B607B3BF2F}" destId="{B49300BC-82E1-49AB-8F53-BA372D75D0D7}" srcOrd="14" destOrd="0" presId="urn:microsoft.com/office/officeart/2005/8/layout/equation1"/>
    <dgm:cxn modelId="{C4591EBE-76E8-4BA0-8AC5-21330463A0A1}" type="presParOf" srcId="{25888AF3-6981-4975-A328-95B607B3BF2F}" destId="{C9AC5476-7FF1-49A0-8106-A6D16683464B}" srcOrd="15" destOrd="0" presId="urn:microsoft.com/office/officeart/2005/8/layout/equation1"/>
    <dgm:cxn modelId="{F52E7C40-BCC7-41E3-8C42-FEFEB750B42D}" type="presParOf" srcId="{25888AF3-6981-4975-A328-95B607B3BF2F}" destId="{4D35BA8F-1280-4E57-928D-5CD974AB59C8}" srcOrd="16"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53442F-1575-4037-B726-23E2284E0AAB}" type="doc">
      <dgm:prSet loTypeId="urn:microsoft.com/office/officeart/2018/2/layout/IconVerticalSolidList" loCatId="icon" qsTypeId="urn:microsoft.com/office/officeart/2005/8/quickstyle/simple1" qsCatId="simple" csTypeId="urn:microsoft.com/office/officeart/2005/8/colors/accent6_2" csCatId="accent6" phldr="1"/>
      <dgm:spPr/>
      <dgm:t>
        <a:bodyPr/>
        <a:lstStyle/>
        <a:p>
          <a:endParaRPr lang="fr-FR"/>
        </a:p>
      </dgm:t>
    </dgm:pt>
    <dgm:pt modelId="{9DCB8A8D-E0DB-4934-B47D-C9433D6E9330}">
      <dgm:prSet phldrT="[Texte]" phldr="0"/>
      <dgm:spPr/>
      <dgm:t>
        <a:bodyPr/>
        <a:lstStyle/>
        <a:p>
          <a:pPr>
            <a:lnSpc>
              <a:spcPct val="100000"/>
            </a:lnSpc>
          </a:pPr>
          <a:r>
            <a:rPr lang="fr-FR">
              <a:latin typeface="Aptos Display" panose="020F0302020204030204"/>
            </a:rPr>
            <a:t>Ajuster le % d'implication d'un délivrable dans une UE</a:t>
          </a:r>
          <a:endParaRPr lang="fr-FR"/>
        </a:p>
      </dgm:t>
    </dgm:pt>
    <dgm:pt modelId="{62D52B5A-C9E9-4720-8D24-83644FDB79A6}" type="parTrans" cxnId="{FC60226B-B242-4692-AE26-904DC71A694C}">
      <dgm:prSet/>
      <dgm:spPr/>
      <dgm:t>
        <a:bodyPr/>
        <a:lstStyle/>
        <a:p>
          <a:endParaRPr lang="fr-FR"/>
        </a:p>
      </dgm:t>
    </dgm:pt>
    <dgm:pt modelId="{C8F304F2-9594-4042-9808-7AE654287873}" type="sibTrans" cxnId="{FC60226B-B242-4692-AE26-904DC71A694C}">
      <dgm:prSet/>
      <dgm:spPr/>
      <dgm:t>
        <a:bodyPr/>
        <a:lstStyle/>
        <a:p>
          <a:endParaRPr lang="fr-FR"/>
        </a:p>
      </dgm:t>
    </dgm:pt>
    <dgm:pt modelId="{CA3C5AC1-2E65-4C8C-9393-1DE5BE4C4472}">
      <dgm:prSet phldrT="[Texte]" phldr="0"/>
      <dgm:spPr/>
      <dgm:t>
        <a:bodyPr/>
        <a:lstStyle/>
        <a:p>
          <a:pPr>
            <a:lnSpc>
              <a:spcPct val="100000"/>
            </a:lnSpc>
          </a:pPr>
          <a:r>
            <a:rPr lang="fr-FR">
              <a:latin typeface="Aptos Display" panose="020F0302020204030204"/>
            </a:rPr>
            <a:t>Algorithme de distribution de sujets</a:t>
          </a:r>
          <a:endParaRPr lang="fr-FR"/>
        </a:p>
      </dgm:t>
    </dgm:pt>
    <dgm:pt modelId="{AF46F162-6B85-4E9D-8715-1A3B194EBBB5}" type="parTrans" cxnId="{DC218732-FC07-4DCD-96E5-F2F0ECCC803C}">
      <dgm:prSet/>
      <dgm:spPr/>
      <dgm:t>
        <a:bodyPr/>
        <a:lstStyle/>
        <a:p>
          <a:endParaRPr lang="fr-FR"/>
        </a:p>
      </dgm:t>
    </dgm:pt>
    <dgm:pt modelId="{81DA6522-96BA-4D20-BB77-9C65C9B24B37}" type="sibTrans" cxnId="{DC218732-FC07-4DCD-96E5-F2F0ECCC803C}">
      <dgm:prSet/>
      <dgm:spPr/>
      <dgm:t>
        <a:bodyPr/>
        <a:lstStyle/>
        <a:p>
          <a:endParaRPr lang="fr-FR"/>
        </a:p>
      </dgm:t>
    </dgm:pt>
    <dgm:pt modelId="{17DF9969-673A-4DFA-84B5-F8A39DA20BB3}">
      <dgm:prSet phldrT="[Texte]" phldr="0"/>
      <dgm:spPr/>
      <dgm:t>
        <a:bodyPr/>
        <a:lstStyle/>
        <a:p>
          <a:pPr>
            <a:lnSpc>
              <a:spcPct val="100000"/>
            </a:lnSpc>
          </a:pPr>
          <a:r>
            <a:rPr lang="fr-FR">
              <a:latin typeface="Aptos Display" panose="020F0302020204030204"/>
            </a:rPr>
            <a:t>Automatisation des étapes</a:t>
          </a:r>
          <a:endParaRPr lang="fr-FR"/>
        </a:p>
      </dgm:t>
    </dgm:pt>
    <dgm:pt modelId="{D55877C6-6B42-4273-9732-3F2EB3E1AE40}" type="parTrans" cxnId="{1F781B2D-F753-4DAA-AB3D-0C41A0661DB9}">
      <dgm:prSet/>
      <dgm:spPr/>
      <dgm:t>
        <a:bodyPr/>
        <a:lstStyle/>
        <a:p>
          <a:endParaRPr lang="fr-FR"/>
        </a:p>
      </dgm:t>
    </dgm:pt>
    <dgm:pt modelId="{89806D19-8593-4E60-BE1C-C3F3D5B7EA6F}" type="sibTrans" cxnId="{1F781B2D-F753-4DAA-AB3D-0C41A0661DB9}">
      <dgm:prSet/>
      <dgm:spPr/>
      <dgm:t>
        <a:bodyPr/>
        <a:lstStyle/>
        <a:p>
          <a:endParaRPr lang="fr-FR"/>
        </a:p>
      </dgm:t>
    </dgm:pt>
    <dgm:pt modelId="{05E52628-A020-4B72-B724-6A7EF2128B55}" type="pres">
      <dgm:prSet presAssocID="{AA53442F-1575-4037-B726-23E2284E0AAB}" presName="root" presStyleCnt="0">
        <dgm:presLayoutVars>
          <dgm:dir/>
          <dgm:resizeHandles val="exact"/>
        </dgm:presLayoutVars>
      </dgm:prSet>
      <dgm:spPr/>
    </dgm:pt>
    <dgm:pt modelId="{2DD9CE43-2A26-4328-A6AE-93CF0DFCA374}" type="pres">
      <dgm:prSet presAssocID="{9DCB8A8D-E0DB-4934-B47D-C9433D6E9330}" presName="compNode" presStyleCnt="0"/>
      <dgm:spPr/>
    </dgm:pt>
    <dgm:pt modelId="{57197177-0F87-4DBF-80A9-34284A0A9527}" type="pres">
      <dgm:prSet presAssocID="{9DCB8A8D-E0DB-4934-B47D-C9433D6E9330}" presName="bgRect" presStyleLbl="bgShp" presStyleIdx="0" presStyleCnt="3"/>
      <dgm:spPr/>
    </dgm:pt>
    <dgm:pt modelId="{E157C9B2-85D1-492B-BD43-CA15527BE3D9}" type="pres">
      <dgm:prSet presAssocID="{9DCB8A8D-E0DB-4934-B47D-C9433D6E93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ingle gear"/>
        </a:ext>
      </dgm:extLst>
    </dgm:pt>
    <dgm:pt modelId="{F80D9C1B-3D6E-4550-99AF-A0169E01915D}" type="pres">
      <dgm:prSet presAssocID="{9DCB8A8D-E0DB-4934-B47D-C9433D6E9330}" presName="spaceRect" presStyleCnt="0"/>
      <dgm:spPr/>
    </dgm:pt>
    <dgm:pt modelId="{FC100E56-6CE9-4FD1-A7F0-1BB9CB41B55C}" type="pres">
      <dgm:prSet presAssocID="{9DCB8A8D-E0DB-4934-B47D-C9433D6E9330}" presName="parTx" presStyleLbl="revTx" presStyleIdx="0" presStyleCnt="3">
        <dgm:presLayoutVars>
          <dgm:chMax val="0"/>
          <dgm:chPref val="0"/>
        </dgm:presLayoutVars>
      </dgm:prSet>
      <dgm:spPr/>
    </dgm:pt>
    <dgm:pt modelId="{7ED2B8C2-75E4-4330-8B55-C1B267AE143C}" type="pres">
      <dgm:prSet presAssocID="{C8F304F2-9594-4042-9808-7AE654287873}" presName="sibTrans" presStyleCnt="0"/>
      <dgm:spPr/>
    </dgm:pt>
    <dgm:pt modelId="{DA04AF7C-B669-4699-9817-4CDC1FC54BFD}" type="pres">
      <dgm:prSet presAssocID="{CA3C5AC1-2E65-4C8C-9393-1DE5BE4C4472}" presName="compNode" presStyleCnt="0"/>
      <dgm:spPr/>
    </dgm:pt>
    <dgm:pt modelId="{B298E646-2A11-4ACC-ACD8-3817B10F15C7}" type="pres">
      <dgm:prSet presAssocID="{CA3C5AC1-2E65-4C8C-9393-1DE5BE4C4472}" presName="bgRect" presStyleLbl="bgShp" presStyleIdx="1" presStyleCnt="3"/>
      <dgm:spPr/>
    </dgm:pt>
    <dgm:pt modelId="{DFB06308-E01A-409E-A057-951905EC6013}" type="pres">
      <dgm:prSet presAssocID="{CA3C5AC1-2E65-4C8C-9393-1DE5BE4C44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D0D32E58-71F3-42AE-B80A-9AAD76ED6E7E}" type="pres">
      <dgm:prSet presAssocID="{CA3C5AC1-2E65-4C8C-9393-1DE5BE4C4472}" presName="spaceRect" presStyleCnt="0"/>
      <dgm:spPr/>
    </dgm:pt>
    <dgm:pt modelId="{C36A2D29-7B94-446F-887E-779053A94205}" type="pres">
      <dgm:prSet presAssocID="{CA3C5AC1-2E65-4C8C-9393-1DE5BE4C4472}" presName="parTx" presStyleLbl="revTx" presStyleIdx="1" presStyleCnt="3">
        <dgm:presLayoutVars>
          <dgm:chMax val="0"/>
          <dgm:chPref val="0"/>
        </dgm:presLayoutVars>
      </dgm:prSet>
      <dgm:spPr/>
    </dgm:pt>
    <dgm:pt modelId="{EAE391B7-E3BD-4D84-AB17-5E25AF110FBA}" type="pres">
      <dgm:prSet presAssocID="{81DA6522-96BA-4D20-BB77-9C65C9B24B37}" presName="sibTrans" presStyleCnt="0"/>
      <dgm:spPr/>
    </dgm:pt>
    <dgm:pt modelId="{6A15CC1D-F55D-4FE8-9EEB-2419B6DD448E}" type="pres">
      <dgm:prSet presAssocID="{17DF9969-673A-4DFA-84B5-F8A39DA20BB3}" presName="compNode" presStyleCnt="0"/>
      <dgm:spPr/>
    </dgm:pt>
    <dgm:pt modelId="{75810EBC-06E9-4E61-9EF0-607118234A40}" type="pres">
      <dgm:prSet presAssocID="{17DF9969-673A-4DFA-84B5-F8A39DA20BB3}" presName="bgRect" presStyleLbl="bgShp" presStyleIdx="2" presStyleCnt="3"/>
      <dgm:spPr/>
    </dgm:pt>
    <dgm:pt modelId="{759BBA7E-7FB7-4B7D-AD86-9517539A3673}" type="pres">
      <dgm:prSet presAssocID="{17DF9969-673A-4DFA-84B5-F8A39DA20B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che"/>
        </a:ext>
      </dgm:extLst>
    </dgm:pt>
    <dgm:pt modelId="{25B761A6-386E-4FAE-BCC6-2AA142DF2C50}" type="pres">
      <dgm:prSet presAssocID="{17DF9969-673A-4DFA-84B5-F8A39DA20BB3}" presName="spaceRect" presStyleCnt="0"/>
      <dgm:spPr/>
    </dgm:pt>
    <dgm:pt modelId="{6A1FDAFE-4073-4CB4-861F-FCEEE98150F1}" type="pres">
      <dgm:prSet presAssocID="{17DF9969-673A-4DFA-84B5-F8A39DA20BB3}" presName="parTx" presStyleLbl="revTx" presStyleIdx="2" presStyleCnt="3">
        <dgm:presLayoutVars>
          <dgm:chMax val="0"/>
          <dgm:chPref val="0"/>
        </dgm:presLayoutVars>
      </dgm:prSet>
      <dgm:spPr/>
    </dgm:pt>
  </dgm:ptLst>
  <dgm:cxnLst>
    <dgm:cxn modelId="{9E8E2720-F144-4CE5-BDD9-4A77419AA53F}" type="presOf" srcId="{AA53442F-1575-4037-B726-23E2284E0AAB}" destId="{05E52628-A020-4B72-B724-6A7EF2128B55}" srcOrd="0" destOrd="0" presId="urn:microsoft.com/office/officeart/2018/2/layout/IconVerticalSolidList"/>
    <dgm:cxn modelId="{1F781B2D-F753-4DAA-AB3D-0C41A0661DB9}" srcId="{AA53442F-1575-4037-B726-23E2284E0AAB}" destId="{17DF9969-673A-4DFA-84B5-F8A39DA20BB3}" srcOrd="2" destOrd="0" parTransId="{D55877C6-6B42-4273-9732-3F2EB3E1AE40}" sibTransId="{89806D19-8593-4E60-BE1C-C3F3D5B7EA6F}"/>
    <dgm:cxn modelId="{DC218732-FC07-4DCD-96E5-F2F0ECCC803C}" srcId="{AA53442F-1575-4037-B726-23E2284E0AAB}" destId="{CA3C5AC1-2E65-4C8C-9393-1DE5BE4C4472}" srcOrd="1" destOrd="0" parTransId="{AF46F162-6B85-4E9D-8715-1A3B194EBBB5}" sibTransId="{81DA6522-96BA-4D20-BB77-9C65C9B24B37}"/>
    <dgm:cxn modelId="{EF2BBB5E-BC7B-4810-92C0-BC01799DA67E}" type="presOf" srcId="{CA3C5AC1-2E65-4C8C-9393-1DE5BE4C4472}" destId="{C36A2D29-7B94-446F-887E-779053A94205}" srcOrd="0" destOrd="0" presId="urn:microsoft.com/office/officeart/2018/2/layout/IconVerticalSolidList"/>
    <dgm:cxn modelId="{9B1B8A6A-07B7-4A4A-955A-AEDE6E7230B7}" type="presOf" srcId="{9DCB8A8D-E0DB-4934-B47D-C9433D6E9330}" destId="{FC100E56-6CE9-4FD1-A7F0-1BB9CB41B55C}" srcOrd="0" destOrd="0" presId="urn:microsoft.com/office/officeart/2018/2/layout/IconVerticalSolidList"/>
    <dgm:cxn modelId="{FC60226B-B242-4692-AE26-904DC71A694C}" srcId="{AA53442F-1575-4037-B726-23E2284E0AAB}" destId="{9DCB8A8D-E0DB-4934-B47D-C9433D6E9330}" srcOrd="0" destOrd="0" parTransId="{62D52B5A-C9E9-4720-8D24-83644FDB79A6}" sibTransId="{C8F304F2-9594-4042-9808-7AE654287873}"/>
    <dgm:cxn modelId="{5F1413E5-1C34-4ADD-AAAD-FD8F254CF148}" type="presOf" srcId="{17DF9969-673A-4DFA-84B5-F8A39DA20BB3}" destId="{6A1FDAFE-4073-4CB4-861F-FCEEE98150F1}" srcOrd="0" destOrd="0" presId="urn:microsoft.com/office/officeart/2018/2/layout/IconVerticalSolidList"/>
    <dgm:cxn modelId="{D0A8C44A-F29C-4673-9C7D-5B6EDAF216D7}" type="presParOf" srcId="{05E52628-A020-4B72-B724-6A7EF2128B55}" destId="{2DD9CE43-2A26-4328-A6AE-93CF0DFCA374}" srcOrd="0" destOrd="0" presId="urn:microsoft.com/office/officeart/2018/2/layout/IconVerticalSolidList"/>
    <dgm:cxn modelId="{4E28A0C4-7A7A-4FF9-ACE6-4048AA012452}" type="presParOf" srcId="{2DD9CE43-2A26-4328-A6AE-93CF0DFCA374}" destId="{57197177-0F87-4DBF-80A9-34284A0A9527}" srcOrd="0" destOrd="0" presId="urn:microsoft.com/office/officeart/2018/2/layout/IconVerticalSolidList"/>
    <dgm:cxn modelId="{EB695356-E09A-404E-AD38-5E0726300166}" type="presParOf" srcId="{2DD9CE43-2A26-4328-A6AE-93CF0DFCA374}" destId="{E157C9B2-85D1-492B-BD43-CA15527BE3D9}" srcOrd="1" destOrd="0" presId="urn:microsoft.com/office/officeart/2018/2/layout/IconVerticalSolidList"/>
    <dgm:cxn modelId="{FFECD1DF-2B6E-4EE8-974B-C69F00B682F0}" type="presParOf" srcId="{2DD9CE43-2A26-4328-A6AE-93CF0DFCA374}" destId="{F80D9C1B-3D6E-4550-99AF-A0169E01915D}" srcOrd="2" destOrd="0" presId="urn:microsoft.com/office/officeart/2018/2/layout/IconVerticalSolidList"/>
    <dgm:cxn modelId="{3AD478A2-F5B2-46FA-9E68-C50DB69876A1}" type="presParOf" srcId="{2DD9CE43-2A26-4328-A6AE-93CF0DFCA374}" destId="{FC100E56-6CE9-4FD1-A7F0-1BB9CB41B55C}" srcOrd="3" destOrd="0" presId="urn:microsoft.com/office/officeart/2018/2/layout/IconVerticalSolidList"/>
    <dgm:cxn modelId="{C84718AE-E61C-485F-A627-4BCCDEE70E4E}" type="presParOf" srcId="{05E52628-A020-4B72-B724-6A7EF2128B55}" destId="{7ED2B8C2-75E4-4330-8B55-C1B267AE143C}" srcOrd="1" destOrd="0" presId="urn:microsoft.com/office/officeart/2018/2/layout/IconVerticalSolidList"/>
    <dgm:cxn modelId="{870B0E98-BDC6-4032-B029-3D201DFEB6A6}" type="presParOf" srcId="{05E52628-A020-4B72-B724-6A7EF2128B55}" destId="{DA04AF7C-B669-4699-9817-4CDC1FC54BFD}" srcOrd="2" destOrd="0" presId="urn:microsoft.com/office/officeart/2018/2/layout/IconVerticalSolidList"/>
    <dgm:cxn modelId="{92482467-7E39-449E-AABA-572AC86C4BBF}" type="presParOf" srcId="{DA04AF7C-B669-4699-9817-4CDC1FC54BFD}" destId="{B298E646-2A11-4ACC-ACD8-3817B10F15C7}" srcOrd="0" destOrd="0" presId="urn:microsoft.com/office/officeart/2018/2/layout/IconVerticalSolidList"/>
    <dgm:cxn modelId="{996881DE-3C12-41AB-8164-71F13230A3B1}" type="presParOf" srcId="{DA04AF7C-B669-4699-9817-4CDC1FC54BFD}" destId="{DFB06308-E01A-409E-A057-951905EC6013}" srcOrd="1" destOrd="0" presId="urn:microsoft.com/office/officeart/2018/2/layout/IconVerticalSolidList"/>
    <dgm:cxn modelId="{586F9B1B-3CCD-4831-A116-6B210131EA11}" type="presParOf" srcId="{DA04AF7C-B669-4699-9817-4CDC1FC54BFD}" destId="{D0D32E58-71F3-42AE-B80A-9AAD76ED6E7E}" srcOrd="2" destOrd="0" presId="urn:microsoft.com/office/officeart/2018/2/layout/IconVerticalSolidList"/>
    <dgm:cxn modelId="{7C0B3D1C-79ED-424B-BD8D-0A0F013A5515}" type="presParOf" srcId="{DA04AF7C-B669-4699-9817-4CDC1FC54BFD}" destId="{C36A2D29-7B94-446F-887E-779053A94205}" srcOrd="3" destOrd="0" presId="urn:microsoft.com/office/officeart/2018/2/layout/IconVerticalSolidList"/>
    <dgm:cxn modelId="{FC5F58A9-0A7E-4772-B526-7FC70DB6C5AC}" type="presParOf" srcId="{05E52628-A020-4B72-B724-6A7EF2128B55}" destId="{EAE391B7-E3BD-4D84-AB17-5E25AF110FBA}" srcOrd="3" destOrd="0" presId="urn:microsoft.com/office/officeart/2018/2/layout/IconVerticalSolidList"/>
    <dgm:cxn modelId="{A03C73B5-EDF9-4B6C-8FD8-1F0DB7395019}" type="presParOf" srcId="{05E52628-A020-4B72-B724-6A7EF2128B55}" destId="{6A15CC1D-F55D-4FE8-9EEB-2419B6DD448E}" srcOrd="4" destOrd="0" presId="urn:microsoft.com/office/officeart/2018/2/layout/IconVerticalSolidList"/>
    <dgm:cxn modelId="{AFB311A3-0138-43C2-9633-ADA7D91BD916}" type="presParOf" srcId="{6A15CC1D-F55D-4FE8-9EEB-2419B6DD448E}" destId="{75810EBC-06E9-4E61-9EF0-607118234A40}" srcOrd="0" destOrd="0" presId="urn:microsoft.com/office/officeart/2018/2/layout/IconVerticalSolidList"/>
    <dgm:cxn modelId="{8CDCA9F0-6289-49B8-921F-6C0C201D9173}" type="presParOf" srcId="{6A15CC1D-F55D-4FE8-9EEB-2419B6DD448E}" destId="{759BBA7E-7FB7-4B7D-AD86-9517539A3673}" srcOrd="1" destOrd="0" presId="urn:microsoft.com/office/officeart/2018/2/layout/IconVerticalSolidList"/>
    <dgm:cxn modelId="{88A471F0-8C20-4594-8537-53BE0F3FA7DE}" type="presParOf" srcId="{6A15CC1D-F55D-4FE8-9EEB-2419B6DD448E}" destId="{25B761A6-386E-4FAE-BCC6-2AA142DF2C50}" srcOrd="2" destOrd="0" presId="urn:microsoft.com/office/officeart/2018/2/layout/IconVerticalSolidList"/>
    <dgm:cxn modelId="{8C919205-0002-4B8C-B31B-A2EFD03E4C3F}" type="presParOf" srcId="{6A15CC1D-F55D-4FE8-9EEB-2419B6DD448E}" destId="{6A1FDAFE-4073-4CB4-861F-FCEEE98150F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92B11-6259-406B-BF91-0049D2CAFE7D}">
      <dsp:nvSpPr>
        <dsp:cNvPr id="0" name=""/>
        <dsp:cNvSpPr/>
      </dsp:nvSpPr>
      <dsp:spPr>
        <a:xfrm>
          <a:off x="0" y="2400300"/>
          <a:ext cx="9515278" cy="0"/>
        </a:xfrm>
        <a:prstGeom prst="line">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FD498A3-785A-4345-AC43-2EC936C4743E}">
      <dsp:nvSpPr>
        <dsp:cNvPr id="0" name=""/>
        <dsp:cNvSpPr/>
      </dsp:nvSpPr>
      <dsp:spPr>
        <a:xfrm>
          <a:off x="178411" y="2577922"/>
          <a:ext cx="2518575" cy="542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endParaRPr lang="en-US" sz="2000" b="0" kern="1200">
            <a:latin typeface="Arial"/>
            <a:cs typeface="Arial"/>
          </a:endParaRPr>
        </a:p>
      </dsp:txBody>
      <dsp:txXfrm>
        <a:off x="178411" y="2577922"/>
        <a:ext cx="2518575" cy="542467"/>
      </dsp:txXfrm>
    </dsp:sp>
    <dsp:sp modelId="{C510C40A-CE0C-4515-9F89-C4DABE048C2A}">
      <dsp:nvSpPr>
        <dsp:cNvPr id="0" name=""/>
        <dsp:cNvSpPr/>
      </dsp:nvSpPr>
      <dsp:spPr>
        <a:xfrm>
          <a:off x="6690" y="669683"/>
          <a:ext cx="2862017" cy="818502"/>
        </a:xfrm>
        <a:prstGeom prst="round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rtl="0">
            <a:lnSpc>
              <a:spcPct val="90000"/>
            </a:lnSpc>
            <a:spcBef>
              <a:spcPct val="0"/>
            </a:spcBef>
            <a:spcAft>
              <a:spcPct val="35000"/>
            </a:spcAft>
            <a:buNone/>
          </a:pPr>
          <a:r>
            <a:rPr lang="en-US" sz="1700" b="0" kern="1200">
              <a:solidFill>
                <a:schemeClr val="tx1"/>
              </a:solidFill>
              <a:latin typeface="Arial"/>
              <a:cs typeface="Arial"/>
            </a:rPr>
            <a:t>Public </a:t>
          </a:r>
          <a:r>
            <a:rPr lang="en-US" sz="1700" b="0" kern="1200" err="1">
              <a:solidFill>
                <a:schemeClr val="tx1"/>
              </a:solidFill>
              <a:latin typeface="Arial"/>
              <a:cs typeface="Arial"/>
            </a:rPr>
            <a:t>cible</a:t>
          </a:r>
        </a:p>
      </dsp:txBody>
      <dsp:txXfrm>
        <a:off x="46646" y="709639"/>
        <a:ext cx="2782105" cy="738590"/>
      </dsp:txXfrm>
    </dsp:sp>
    <dsp:sp modelId="{7E8D5954-4D4E-4B11-986A-418D189C33A3}">
      <dsp:nvSpPr>
        <dsp:cNvPr id="0" name=""/>
        <dsp:cNvSpPr/>
      </dsp:nvSpPr>
      <dsp:spPr>
        <a:xfrm>
          <a:off x="1437699" y="1488185"/>
          <a:ext cx="0" cy="91211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E306133-D9C2-4A1C-849B-B145D3408563}">
      <dsp:nvSpPr>
        <dsp:cNvPr id="0" name=""/>
        <dsp:cNvSpPr/>
      </dsp:nvSpPr>
      <dsp:spPr>
        <a:xfrm>
          <a:off x="1838381" y="1680209"/>
          <a:ext cx="2518575" cy="542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endParaRPr lang="en-US" sz="2000" b="0" kern="1200">
            <a:latin typeface="Arial"/>
            <a:cs typeface="Arial"/>
          </a:endParaRPr>
        </a:p>
      </dsp:txBody>
      <dsp:txXfrm>
        <a:off x="1838381" y="1680209"/>
        <a:ext cx="2518575" cy="542467"/>
      </dsp:txXfrm>
    </dsp:sp>
    <dsp:sp modelId="{0CD2B85F-FA53-4DD7-AD36-1CF8C6BDCA47}">
      <dsp:nvSpPr>
        <dsp:cNvPr id="0" name=""/>
        <dsp:cNvSpPr/>
      </dsp:nvSpPr>
      <dsp:spPr>
        <a:xfrm>
          <a:off x="1401694" y="2364295"/>
          <a:ext cx="72009" cy="72009"/>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ECEA51-3E1F-4292-84E9-59EAA720B9AA}">
      <dsp:nvSpPr>
        <dsp:cNvPr id="0" name=""/>
        <dsp:cNvSpPr/>
      </dsp:nvSpPr>
      <dsp:spPr>
        <a:xfrm>
          <a:off x="1666660" y="3312414"/>
          <a:ext cx="2862017" cy="818502"/>
        </a:xfrm>
        <a:prstGeom prst="round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a:lnSpc>
              <a:spcPct val="90000"/>
            </a:lnSpc>
            <a:spcBef>
              <a:spcPct val="0"/>
            </a:spcBef>
            <a:spcAft>
              <a:spcPct val="35000"/>
            </a:spcAft>
            <a:buNone/>
          </a:pPr>
          <a:r>
            <a:rPr lang="en-US" sz="1700" b="0" kern="1200" err="1">
              <a:latin typeface="Calibri"/>
              <a:cs typeface="Calibri"/>
            </a:rPr>
            <a:t>Problématiques</a:t>
          </a:r>
          <a:endParaRPr lang="en-US" sz="1700" b="0" kern="1200" err="1">
            <a:latin typeface="Arial"/>
            <a:cs typeface="Arial"/>
          </a:endParaRPr>
        </a:p>
      </dsp:txBody>
      <dsp:txXfrm>
        <a:off x="1706616" y="3352370"/>
        <a:ext cx="2782105" cy="738590"/>
      </dsp:txXfrm>
    </dsp:sp>
    <dsp:sp modelId="{A46B88D6-4AD9-4148-8C76-93F16BCE18BE}">
      <dsp:nvSpPr>
        <dsp:cNvPr id="0" name=""/>
        <dsp:cNvSpPr/>
      </dsp:nvSpPr>
      <dsp:spPr>
        <a:xfrm>
          <a:off x="3097669" y="2400299"/>
          <a:ext cx="0" cy="91211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A38907B-AF73-49B3-846B-B473E17BF8A6}">
      <dsp:nvSpPr>
        <dsp:cNvPr id="0" name=""/>
        <dsp:cNvSpPr/>
      </dsp:nvSpPr>
      <dsp:spPr>
        <a:xfrm>
          <a:off x="3498351" y="2577922"/>
          <a:ext cx="2518575" cy="542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endParaRPr lang="en-US" sz="2000" b="0" kern="1200">
            <a:latin typeface="Calibri"/>
            <a:cs typeface="Calibri"/>
          </a:endParaRPr>
        </a:p>
      </dsp:txBody>
      <dsp:txXfrm>
        <a:off x="3498351" y="2577922"/>
        <a:ext cx="2518575" cy="542467"/>
      </dsp:txXfrm>
    </dsp:sp>
    <dsp:sp modelId="{9D947528-9FAE-42B7-81B4-A9BE08E646F4}">
      <dsp:nvSpPr>
        <dsp:cNvPr id="0" name=""/>
        <dsp:cNvSpPr/>
      </dsp:nvSpPr>
      <dsp:spPr>
        <a:xfrm>
          <a:off x="3061664" y="2364295"/>
          <a:ext cx="72009" cy="72009"/>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64A236-3530-40FD-AB52-0C538909EBA5}">
      <dsp:nvSpPr>
        <dsp:cNvPr id="0" name=""/>
        <dsp:cNvSpPr/>
      </dsp:nvSpPr>
      <dsp:spPr>
        <a:xfrm>
          <a:off x="3326630" y="669683"/>
          <a:ext cx="2862017" cy="818502"/>
        </a:xfrm>
        <a:prstGeom prst="round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a:lnSpc>
              <a:spcPct val="90000"/>
            </a:lnSpc>
            <a:spcBef>
              <a:spcPct val="0"/>
            </a:spcBef>
            <a:spcAft>
              <a:spcPct val="35000"/>
            </a:spcAft>
            <a:buNone/>
          </a:pPr>
          <a:r>
            <a:rPr lang="en-US" sz="1700" b="0" kern="1200" err="1">
              <a:latin typeface="Calibri"/>
              <a:cs typeface="Calibri"/>
            </a:rPr>
            <a:t>Pourquoi</a:t>
          </a:r>
          <a:r>
            <a:rPr lang="en-US" sz="1700" b="0" kern="1200">
              <a:latin typeface="Calibri"/>
              <a:cs typeface="Calibri"/>
            </a:rPr>
            <a:t> PIMS ?</a:t>
          </a:r>
        </a:p>
      </dsp:txBody>
      <dsp:txXfrm>
        <a:off x="3366586" y="709639"/>
        <a:ext cx="2782105" cy="738590"/>
      </dsp:txXfrm>
    </dsp:sp>
    <dsp:sp modelId="{C6AB380E-7535-4624-A25B-E83F056033B3}">
      <dsp:nvSpPr>
        <dsp:cNvPr id="0" name=""/>
        <dsp:cNvSpPr/>
      </dsp:nvSpPr>
      <dsp:spPr>
        <a:xfrm>
          <a:off x="4757639" y="1488185"/>
          <a:ext cx="0" cy="91211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4A0597F-EA88-4173-8EFF-AD4AAF77AF34}">
      <dsp:nvSpPr>
        <dsp:cNvPr id="0" name=""/>
        <dsp:cNvSpPr/>
      </dsp:nvSpPr>
      <dsp:spPr>
        <a:xfrm>
          <a:off x="5158321" y="1680209"/>
          <a:ext cx="2518575" cy="542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endParaRPr lang="en-US" sz="2000" b="0" kern="1200">
            <a:latin typeface="Calibri"/>
            <a:cs typeface="Calibri"/>
          </a:endParaRPr>
        </a:p>
      </dsp:txBody>
      <dsp:txXfrm>
        <a:off x="5158321" y="1680209"/>
        <a:ext cx="2518575" cy="542467"/>
      </dsp:txXfrm>
    </dsp:sp>
    <dsp:sp modelId="{53520F65-93D9-4939-B6DF-344FD96D1E00}">
      <dsp:nvSpPr>
        <dsp:cNvPr id="0" name=""/>
        <dsp:cNvSpPr/>
      </dsp:nvSpPr>
      <dsp:spPr>
        <a:xfrm>
          <a:off x="4721634" y="2364295"/>
          <a:ext cx="72009" cy="72009"/>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0184A-4C8F-4FFE-8159-F65D25E7C6DB}">
      <dsp:nvSpPr>
        <dsp:cNvPr id="0" name=""/>
        <dsp:cNvSpPr/>
      </dsp:nvSpPr>
      <dsp:spPr>
        <a:xfrm>
          <a:off x="4986600" y="3312414"/>
          <a:ext cx="2862017" cy="818502"/>
        </a:xfrm>
        <a:prstGeom prst="round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rtl="0">
            <a:lnSpc>
              <a:spcPct val="90000"/>
            </a:lnSpc>
            <a:spcBef>
              <a:spcPct val="0"/>
            </a:spcBef>
            <a:spcAft>
              <a:spcPct val="35000"/>
            </a:spcAft>
            <a:buNone/>
          </a:pPr>
          <a:r>
            <a:rPr lang="en-US" sz="1700" b="0" kern="1200" err="1">
              <a:latin typeface="Arial"/>
              <a:cs typeface="Arial"/>
            </a:rPr>
            <a:t>Démonstration</a:t>
          </a:r>
        </a:p>
      </dsp:txBody>
      <dsp:txXfrm>
        <a:off x="5026556" y="3352370"/>
        <a:ext cx="2782105" cy="738590"/>
      </dsp:txXfrm>
    </dsp:sp>
    <dsp:sp modelId="{69888852-2B43-4197-9635-4D2834E03CB3}">
      <dsp:nvSpPr>
        <dsp:cNvPr id="0" name=""/>
        <dsp:cNvSpPr/>
      </dsp:nvSpPr>
      <dsp:spPr>
        <a:xfrm>
          <a:off x="6417608" y="2400299"/>
          <a:ext cx="0" cy="91211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F283728-F14B-4B10-B1F8-C2EFB45D465F}">
      <dsp:nvSpPr>
        <dsp:cNvPr id="0" name=""/>
        <dsp:cNvSpPr/>
      </dsp:nvSpPr>
      <dsp:spPr>
        <a:xfrm>
          <a:off x="6818291" y="2577922"/>
          <a:ext cx="2518575" cy="542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endParaRPr lang="en-US" sz="2000" b="0" kern="1200">
            <a:latin typeface="Arial"/>
            <a:cs typeface="Arial"/>
          </a:endParaRPr>
        </a:p>
      </dsp:txBody>
      <dsp:txXfrm>
        <a:off x="6818291" y="2577922"/>
        <a:ext cx="2518575" cy="542467"/>
      </dsp:txXfrm>
    </dsp:sp>
    <dsp:sp modelId="{7AD5469F-913F-4B77-AF76-80CFE291B9EB}">
      <dsp:nvSpPr>
        <dsp:cNvPr id="0" name=""/>
        <dsp:cNvSpPr/>
      </dsp:nvSpPr>
      <dsp:spPr>
        <a:xfrm>
          <a:off x="6381604" y="2364295"/>
          <a:ext cx="72009" cy="72009"/>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C5028-6A1E-43E5-A02C-3285D22C7689}">
      <dsp:nvSpPr>
        <dsp:cNvPr id="0" name=""/>
        <dsp:cNvSpPr/>
      </dsp:nvSpPr>
      <dsp:spPr>
        <a:xfrm>
          <a:off x="6646570" y="669683"/>
          <a:ext cx="2862017" cy="818502"/>
        </a:xfrm>
        <a:prstGeom prst="round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a:lnSpc>
              <a:spcPct val="90000"/>
            </a:lnSpc>
            <a:spcBef>
              <a:spcPct val="0"/>
            </a:spcBef>
            <a:spcAft>
              <a:spcPct val="35000"/>
            </a:spcAft>
            <a:buNone/>
          </a:pPr>
          <a:r>
            <a:rPr lang="en-US" sz="1700" kern="1200">
              <a:latin typeface="Arial"/>
              <a:cs typeface="Arial"/>
            </a:rPr>
            <a:t>Et après ?</a:t>
          </a:r>
        </a:p>
      </dsp:txBody>
      <dsp:txXfrm>
        <a:off x="6686526" y="709639"/>
        <a:ext cx="2782105" cy="738590"/>
      </dsp:txXfrm>
    </dsp:sp>
    <dsp:sp modelId="{5C16DC7F-F9CD-41E1-B481-9575D58B86FD}">
      <dsp:nvSpPr>
        <dsp:cNvPr id="0" name=""/>
        <dsp:cNvSpPr/>
      </dsp:nvSpPr>
      <dsp:spPr>
        <a:xfrm>
          <a:off x="8077578" y="1488185"/>
          <a:ext cx="0" cy="91211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CB94144-B683-4F5E-91D3-8C548C1B70C7}">
      <dsp:nvSpPr>
        <dsp:cNvPr id="0" name=""/>
        <dsp:cNvSpPr/>
      </dsp:nvSpPr>
      <dsp:spPr>
        <a:xfrm>
          <a:off x="8041574" y="2364295"/>
          <a:ext cx="72009" cy="72009"/>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92420-E0B5-4CB7-ABF5-FB50E86E2CDD}">
      <dsp:nvSpPr>
        <dsp:cNvPr id="0" name=""/>
        <dsp:cNvSpPr/>
      </dsp:nvSpPr>
      <dsp:spPr>
        <a:xfrm>
          <a:off x="150187" y="0"/>
          <a:ext cx="7553139" cy="4720711"/>
        </a:xfrm>
        <a:prstGeom prst="swooshArrow">
          <a:avLst>
            <a:gd name="adj1" fmla="val 25000"/>
            <a:gd name="adj2" fmla="val 25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B0E31E-66A1-4E2E-8DC6-1C4A647035D5}">
      <dsp:nvSpPr>
        <dsp:cNvPr id="0" name=""/>
        <dsp:cNvSpPr/>
      </dsp:nvSpPr>
      <dsp:spPr>
        <a:xfrm>
          <a:off x="1109436" y="3258235"/>
          <a:ext cx="196381" cy="196381"/>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FC9968-160D-4EDA-BB75-FA8EFA3A1D6A}">
      <dsp:nvSpPr>
        <dsp:cNvPr id="0" name=""/>
        <dsp:cNvSpPr/>
      </dsp:nvSpPr>
      <dsp:spPr>
        <a:xfrm>
          <a:off x="1207627" y="3356426"/>
          <a:ext cx="1759881" cy="1364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059" tIns="0" rIns="0" bIns="0" numCol="1" spcCol="1270" anchor="t" anchorCtr="0">
          <a:noAutofit/>
        </a:bodyPr>
        <a:lstStyle/>
        <a:p>
          <a:pPr marL="0" lvl="0" indent="0" algn="l" defTabSz="622300" rtl="0">
            <a:lnSpc>
              <a:spcPct val="90000"/>
            </a:lnSpc>
            <a:spcBef>
              <a:spcPct val="0"/>
            </a:spcBef>
            <a:spcAft>
              <a:spcPct val="35000"/>
            </a:spcAft>
            <a:buNone/>
          </a:pPr>
          <a:r>
            <a:rPr lang="en-US" sz="1400" kern="1200" err="1">
              <a:latin typeface="Aptos Display" panose="020F0302020204030204"/>
            </a:rPr>
            <a:t>Faculté</a:t>
          </a:r>
          <a:r>
            <a:rPr lang="en-US" sz="1400" kern="1200">
              <a:latin typeface="Aptos Display" panose="020F0302020204030204"/>
            </a:rPr>
            <a:t> </a:t>
          </a:r>
          <a:r>
            <a:rPr lang="en-US" sz="1400" kern="1200" err="1">
              <a:latin typeface="Aptos Display" panose="020F0302020204030204"/>
            </a:rPr>
            <a:t>d'informatique</a:t>
          </a:r>
          <a:endParaRPr lang="en-US" sz="1400" kern="1200"/>
        </a:p>
      </dsp:txBody>
      <dsp:txXfrm>
        <a:off x="1207627" y="3356426"/>
        <a:ext cx="1759881" cy="1364285"/>
      </dsp:txXfrm>
    </dsp:sp>
    <dsp:sp modelId="{083F99B0-D4C7-41C9-9993-1071D8C697F4}">
      <dsp:nvSpPr>
        <dsp:cNvPr id="0" name=""/>
        <dsp:cNvSpPr/>
      </dsp:nvSpPr>
      <dsp:spPr>
        <a:xfrm>
          <a:off x="2842882" y="1975145"/>
          <a:ext cx="354997" cy="354997"/>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17DE9-E7B7-4274-95A4-B87FFBB311E0}">
      <dsp:nvSpPr>
        <dsp:cNvPr id="0" name=""/>
        <dsp:cNvSpPr/>
      </dsp:nvSpPr>
      <dsp:spPr>
        <a:xfrm>
          <a:off x="3020380" y="2152644"/>
          <a:ext cx="1812753" cy="256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6" tIns="0" rIns="0" bIns="0" numCol="1" spcCol="1270" anchor="t" anchorCtr="0">
          <a:noAutofit/>
        </a:bodyPr>
        <a:lstStyle/>
        <a:p>
          <a:pPr marL="0" lvl="0" indent="0" algn="l" defTabSz="622300" rtl="0">
            <a:lnSpc>
              <a:spcPct val="90000"/>
            </a:lnSpc>
            <a:spcBef>
              <a:spcPct val="0"/>
            </a:spcBef>
            <a:spcAft>
              <a:spcPct val="35000"/>
            </a:spcAft>
            <a:buNone/>
          </a:pPr>
          <a:r>
            <a:rPr lang="en-US" sz="1400" kern="1200">
              <a:latin typeface="Aptos Display" panose="020F0302020204030204"/>
            </a:rPr>
            <a:t>Université de Namur</a:t>
          </a:r>
          <a:endParaRPr lang="en-US" sz="1400" kern="1200"/>
        </a:p>
      </dsp:txBody>
      <dsp:txXfrm>
        <a:off x="3020380" y="2152644"/>
        <a:ext cx="1812753" cy="2568067"/>
      </dsp:txXfrm>
    </dsp:sp>
    <dsp:sp modelId="{CFB67920-5FB5-453E-9C69-AB2382862270}">
      <dsp:nvSpPr>
        <dsp:cNvPr id="0" name=""/>
        <dsp:cNvSpPr/>
      </dsp:nvSpPr>
      <dsp:spPr>
        <a:xfrm>
          <a:off x="4927548" y="1194340"/>
          <a:ext cx="490954" cy="490954"/>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434660-5652-4B40-9CB0-398D6112BDE2}">
      <dsp:nvSpPr>
        <dsp:cNvPr id="0" name=""/>
        <dsp:cNvSpPr/>
      </dsp:nvSpPr>
      <dsp:spPr>
        <a:xfrm>
          <a:off x="5173025" y="1439817"/>
          <a:ext cx="1812753" cy="328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146" tIns="0" rIns="0" bIns="0" numCol="1" spcCol="1270" anchor="t" anchorCtr="0">
          <a:noAutofit/>
        </a:bodyPr>
        <a:lstStyle/>
        <a:p>
          <a:pPr marL="0" lvl="0" indent="0" algn="l" defTabSz="622300" rtl="0">
            <a:lnSpc>
              <a:spcPct val="90000"/>
            </a:lnSpc>
            <a:spcBef>
              <a:spcPct val="0"/>
            </a:spcBef>
            <a:spcAft>
              <a:spcPct val="35000"/>
            </a:spcAft>
            <a:buNone/>
          </a:pPr>
          <a:r>
            <a:rPr lang="en-US" sz="1400" kern="1200">
              <a:latin typeface="Aptos Display" panose="020F0302020204030204"/>
            </a:rPr>
            <a:t>Autres universités</a:t>
          </a:r>
          <a:endParaRPr lang="en-US" sz="1400" kern="1200"/>
        </a:p>
      </dsp:txBody>
      <dsp:txXfrm>
        <a:off x="5173025" y="1439817"/>
        <a:ext cx="1812753" cy="3280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1B955-0243-4B77-9748-73DA73068728}">
      <dsp:nvSpPr>
        <dsp:cNvPr id="0" name=""/>
        <dsp:cNvSpPr/>
      </dsp:nvSpPr>
      <dsp:spPr>
        <a:xfrm>
          <a:off x="2461" y="950644"/>
          <a:ext cx="1757556" cy="1116048"/>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6BF98D-7DB4-449F-8B70-082827B0A7DE}">
      <dsp:nvSpPr>
        <dsp:cNvPr id="0" name=""/>
        <dsp:cNvSpPr/>
      </dsp:nvSpPr>
      <dsp:spPr>
        <a:xfrm>
          <a:off x="197745" y="1136164"/>
          <a:ext cx="1757556" cy="1116048"/>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Arial"/>
              <a:cs typeface="Arial"/>
            </a:rPr>
            <a:t>Gestion des </a:t>
          </a:r>
          <a:r>
            <a:rPr lang="en-US" sz="1800" kern="1200" err="1">
              <a:latin typeface="Arial"/>
              <a:cs typeface="Arial"/>
            </a:rPr>
            <a:t>mémoires</a:t>
          </a:r>
          <a:r>
            <a:rPr lang="en-US" sz="1800" kern="1200">
              <a:latin typeface="Arial"/>
              <a:cs typeface="Arial"/>
            </a:rPr>
            <a:t> </a:t>
          </a:r>
        </a:p>
      </dsp:txBody>
      <dsp:txXfrm>
        <a:off x="230433" y="1168852"/>
        <a:ext cx="1692180" cy="1050672"/>
      </dsp:txXfrm>
    </dsp:sp>
    <dsp:sp modelId="{92B33BA0-2B57-44D1-98F4-A2D239D5DF0E}">
      <dsp:nvSpPr>
        <dsp:cNvPr id="0" name=""/>
        <dsp:cNvSpPr/>
      </dsp:nvSpPr>
      <dsp:spPr>
        <a:xfrm>
          <a:off x="2150586" y="950644"/>
          <a:ext cx="1757556" cy="1116048"/>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B298E2-98C3-4684-B172-CDD592153864}">
      <dsp:nvSpPr>
        <dsp:cNvPr id="0" name=""/>
        <dsp:cNvSpPr/>
      </dsp:nvSpPr>
      <dsp:spPr>
        <a:xfrm>
          <a:off x="2345870" y="1136164"/>
          <a:ext cx="1757556" cy="1116048"/>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latin typeface="Arial"/>
              <a:cs typeface="Arial"/>
            </a:rPr>
            <a:t>Hétérogénéité</a:t>
          </a:r>
          <a:endParaRPr lang="en-US" sz="1800" kern="1200" err="1"/>
        </a:p>
      </dsp:txBody>
      <dsp:txXfrm>
        <a:off x="2378558" y="1168852"/>
        <a:ext cx="1692180" cy="1050672"/>
      </dsp:txXfrm>
    </dsp:sp>
    <dsp:sp modelId="{E68D6700-4755-458B-BF99-6CD15ACADD79}">
      <dsp:nvSpPr>
        <dsp:cNvPr id="0" name=""/>
        <dsp:cNvSpPr/>
      </dsp:nvSpPr>
      <dsp:spPr>
        <a:xfrm>
          <a:off x="4298710" y="950644"/>
          <a:ext cx="1757556" cy="1116048"/>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9DE89-BA54-4480-A9E0-226538DCD3D9}">
      <dsp:nvSpPr>
        <dsp:cNvPr id="0" name=""/>
        <dsp:cNvSpPr/>
      </dsp:nvSpPr>
      <dsp:spPr>
        <a:xfrm>
          <a:off x="4493994" y="1136164"/>
          <a:ext cx="1757556" cy="1116048"/>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err="1">
              <a:latin typeface="Arial"/>
              <a:cs typeface="Arial"/>
            </a:rPr>
            <a:t>Maintenabilité</a:t>
          </a:r>
        </a:p>
      </dsp:txBody>
      <dsp:txXfrm>
        <a:off x="4526682" y="1168852"/>
        <a:ext cx="1692180" cy="1050672"/>
      </dsp:txXfrm>
    </dsp:sp>
    <dsp:sp modelId="{9DEBFF37-FEFB-4CA6-8199-CB370A1D9CEC}">
      <dsp:nvSpPr>
        <dsp:cNvPr id="0" name=""/>
        <dsp:cNvSpPr/>
      </dsp:nvSpPr>
      <dsp:spPr>
        <a:xfrm>
          <a:off x="6446835" y="950644"/>
          <a:ext cx="1757556" cy="1116048"/>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7C16F3-4112-4496-9AD7-21518B0FE2C6}">
      <dsp:nvSpPr>
        <dsp:cNvPr id="0" name=""/>
        <dsp:cNvSpPr/>
      </dsp:nvSpPr>
      <dsp:spPr>
        <a:xfrm>
          <a:off x="6642119" y="1136164"/>
          <a:ext cx="1757556" cy="1116048"/>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Arial"/>
              <a:cs typeface="Arial"/>
            </a:rPr>
            <a:t>Inclusion des étudiants</a:t>
          </a:r>
        </a:p>
      </dsp:txBody>
      <dsp:txXfrm>
        <a:off x="6674807" y="1168852"/>
        <a:ext cx="1692180" cy="1050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9F5D8-0058-45F1-9E27-1257DFD2D8E7}">
      <dsp:nvSpPr>
        <dsp:cNvPr id="0" name=""/>
        <dsp:cNvSpPr/>
      </dsp:nvSpPr>
      <dsp:spPr>
        <a:xfrm>
          <a:off x="9576" y="1181955"/>
          <a:ext cx="1293688" cy="1293688"/>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930" tIns="74930" rIns="74930" bIns="74930" numCol="1" spcCol="1270" anchor="ctr" anchorCtr="0">
          <a:noAutofit/>
        </a:bodyPr>
        <a:lstStyle/>
        <a:p>
          <a:pPr marL="0" lvl="0" indent="0" algn="l" defTabSz="2622550" rtl="0">
            <a:lnSpc>
              <a:spcPct val="90000"/>
            </a:lnSpc>
            <a:spcBef>
              <a:spcPct val="0"/>
            </a:spcBef>
            <a:spcAft>
              <a:spcPct val="35000"/>
            </a:spcAft>
            <a:buNone/>
          </a:pPr>
          <a:endParaRPr lang="en-US" sz="5900" kern="1200">
            <a:latin typeface="Arial"/>
            <a:cs typeface="Arial"/>
          </a:endParaRPr>
        </a:p>
      </dsp:txBody>
      <dsp:txXfrm>
        <a:off x="199032" y="1371411"/>
        <a:ext cx="914776" cy="914776"/>
      </dsp:txXfrm>
    </dsp:sp>
    <dsp:sp modelId="{6A78FCCC-8293-43C2-B164-DB6E3376573E}">
      <dsp:nvSpPr>
        <dsp:cNvPr id="0" name=""/>
        <dsp:cNvSpPr/>
      </dsp:nvSpPr>
      <dsp:spPr>
        <a:xfrm>
          <a:off x="1408312" y="1453630"/>
          <a:ext cx="750339" cy="750339"/>
        </a:xfrm>
        <a:prstGeom prst="mathPlus">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507769" y="1740560"/>
        <a:ext cx="551425" cy="176479"/>
      </dsp:txXfrm>
    </dsp:sp>
    <dsp:sp modelId="{9A4D2DFE-2573-439F-B781-7818B7A54057}">
      <dsp:nvSpPr>
        <dsp:cNvPr id="0" name=""/>
        <dsp:cNvSpPr/>
      </dsp:nvSpPr>
      <dsp:spPr>
        <a:xfrm>
          <a:off x="2263699" y="1181955"/>
          <a:ext cx="1293688" cy="1293688"/>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930" tIns="74930" rIns="74930" bIns="74930" numCol="1" spcCol="1270" anchor="ctr" anchorCtr="0">
          <a:noAutofit/>
        </a:bodyPr>
        <a:lstStyle/>
        <a:p>
          <a:pPr marL="0" lvl="0" indent="0" algn="l" defTabSz="2622550">
            <a:lnSpc>
              <a:spcPct val="90000"/>
            </a:lnSpc>
            <a:spcBef>
              <a:spcPct val="0"/>
            </a:spcBef>
            <a:spcAft>
              <a:spcPct val="35000"/>
            </a:spcAft>
            <a:buNone/>
          </a:pPr>
          <a:endParaRPr lang="en-US" sz="5900" kern="1200">
            <a:latin typeface="Arial"/>
            <a:cs typeface="Arial"/>
          </a:endParaRPr>
        </a:p>
      </dsp:txBody>
      <dsp:txXfrm>
        <a:off x="2453155" y="1371411"/>
        <a:ext cx="914776" cy="914776"/>
      </dsp:txXfrm>
    </dsp:sp>
    <dsp:sp modelId="{7ACDE9DC-A744-40B1-8817-102CA25AE138}">
      <dsp:nvSpPr>
        <dsp:cNvPr id="0" name=""/>
        <dsp:cNvSpPr/>
      </dsp:nvSpPr>
      <dsp:spPr>
        <a:xfrm>
          <a:off x="3662435" y="1453630"/>
          <a:ext cx="750339" cy="750339"/>
        </a:xfrm>
        <a:prstGeom prst="mathPlus">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761892" y="1740560"/>
        <a:ext cx="551425" cy="176479"/>
      </dsp:txXfrm>
    </dsp:sp>
    <dsp:sp modelId="{DD790762-ADCF-4455-B4D7-9A808D54ADAF}">
      <dsp:nvSpPr>
        <dsp:cNvPr id="0" name=""/>
        <dsp:cNvSpPr/>
      </dsp:nvSpPr>
      <dsp:spPr>
        <a:xfrm>
          <a:off x="4517822" y="1181955"/>
          <a:ext cx="1293688" cy="1293688"/>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930" tIns="74930" rIns="74930" bIns="74930" numCol="1" spcCol="1270" anchor="ctr" anchorCtr="0">
          <a:noAutofit/>
        </a:bodyPr>
        <a:lstStyle/>
        <a:p>
          <a:pPr marL="0" lvl="0" indent="0" algn="l" defTabSz="2622550" rtl="0">
            <a:lnSpc>
              <a:spcPct val="90000"/>
            </a:lnSpc>
            <a:spcBef>
              <a:spcPct val="0"/>
            </a:spcBef>
            <a:spcAft>
              <a:spcPct val="35000"/>
            </a:spcAft>
            <a:buNone/>
          </a:pPr>
          <a:endParaRPr lang="en-US" sz="5900" kern="1200">
            <a:latin typeface="Arial"/>
            <a:cs typeface="Arial"/>
          </a:endParaRPr>
        </a:p>
      </dsp:txBody>
      <dsp:txXfrm>
        <a:off x="4707278" y="1371411"/>
        <a:ext cx="914776" cy="914776"/>
      </dsp:txXfrm>
    </dsp:sp>
    <dsp:sp modelId="{C7EFFDC7-2869-452F-B53E-F1C722553DDA}">
      <dsp:nvSpPr>
        <dsp:cNvPr id="0" name=""/>
        <dsp:cNvSpPr/>
      </dsp:nvSpPr>
      <dsp:spPr>
        <a:xfrm>
          <a:off x="5916558" y="1453630"/>
          <a:ext cx="750339" cy="750339"/>
        </a:xfrm>
        <a:prstGeom prst="mathPlus">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016015" y="1740560"/>
        <a:ext cx="551425" cy="176479"/>
      </dsp:txXfrm>
    </dsp:sp>
    <dsp:sp modelId="{BE6D7195-6310-4BEB-8D27-499BDD626C74}">
      <dsp:nvSpPr>
        <dsp:cNvPr id="0" name=""/>
        <dsp:cNvSpPr/>
      </dsp:nvSpPr>
      <dsp:spPr>
        <a:xfrm>
          <a:off x="6771945" y="1181955"/>
          <a:ext cx="1293688" cy="1293688"/>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930" tIns="74930" rIns="74930" bIns="74930" numCol="1" spcCol="1270" anchor="ctr" anchorCtr="0">
          <a:noAutofit/>
        </a:bodyPr>
        <a:lstStyle/>
        <a:p>
          <a:pPr marL="0" lvl="0" indent="0" algn="l" defTabSz="2622550">
            <a:lnSpc>
              <a:spcPct val="90000"/>
            </a:lnSpc>
            <a:spcBef>
              <a:spcPct val="0"/>
            </a:spcBef>
            <a:spcAft>
              <a:spcPct val="35000"/>
            </a:spcAft>
            <a:buNone/>
          </a:pPr>
          <a:endParaRPr lang="en-US" sz="5900" kern="1200">
            <a:latin typeface="Arial"/>
            <a:cs typeface="Arial"/>
          </a:endParaRPr>
        </a:p>
      </dsp:txBody>
      <dsp:txXfrm>
        <a:off x="6961401" y="1371411"/>
        <a:ext cx="914776" cy="914776"/>
      </dsp:txXfrm>
    </dsp:sp>
    <dsp:sp modelId="{B49300BC-82E1-49AB-8F53-BA372D75D0D7}">
      <dsp:nvSpPr>
        <dsp:cNvPr id="0" name=""/>
        <dsp:cNvSpPr/>
      </dsp:nvSpPr>
      <dsp:spPr>
        <a:xfrm>
          <a:off x="8170680" y="1453630"/>
          <a:ext cx="750339" cy="750339"/>
        </a:xfrm>
        <a:prstGeom prst="mathEqual">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fr-FR" sz="3100" kern="1200"/>
        </a:p>
      </dsp:txBody>
      <dsp:txXfrm>
        <a:off x="8270137" y="1608200"/>
        <a:ext cx="551425" cy="441199"/>
      </dsp:txXfrm>
    </dsp:sp>
    <dsp:sp modelId="{4D35BA8F-1280-4E57-928D-5CD974AB59C8}">
      <dsp:nvSpPr>
        <dsp:cNvPr id="0" name=""/>
        <dsp:cNvSpPr/>
      </dsp:nvSpPr>
      <dsp:spPr>
        <a:xfrm>
          <a:off x="9026067" y="1181955"/>
          <a:ext cx="1293688" cy="1293688"/>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2444750" rtl="0">
            <a:lnSpc>
              <a:spcPct val="90000"/>
            </a:lnSpc>
            <a:spcBef>
              <a:spcPct val="0"/>
            </a:spcBef>
            <a:spcAft>
              <a:spcPct val="35000"/>
            </a:spcAft>
            <a:buNone/>
          </a:pPr>
          <a:endParaRPr lang="en-US" sz="5500" b="1" kern="1200"/>
        </a:p>
      </dsp:txBody>
      <dsp:txXfrm>
        <a:off x="9215523" y="1371411"/>
        <a:ext cx="914776" cy="914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97177-0F87-4DBF-80A9-34284A0A9527}">
      <dsp:nvSpPr>
        <dsp:cNvPr id="0" name=""/>
        <dsp:cNvSpPr/>
      </dsp:nvSpPr>
      <dsp:spPr>
        <a:xfrm>
          <a:off x="0" y="446"/>
          <a:ext cx="4572000" cy="1044773"/>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7C9B2-85D1-492B-BD43-CA15527BE3D9}">
      <dsp:nvSpPr>
        <dsp:cNvPr id="0" name=""/>
        <dsp:cNvSpPr/>
      </dsp:nvSpPr>
      <dsp:spPr>
        <a:xfrm>
          <a:off x="316043" y="235520"/>
          <a:ext cx="574625" cy="574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100E56-6CE9-4FD1-A7F0-1BB9CB41B55C}">
      <dsp:nvSpPr>
        <dsp:cNvPr id="0" name=""/>
        <dsp:cNvSpPr/>
      </dsp:nvSpPr>
      <dsp:spPr>
        <a:xfrm>
          <a:off x="1206713" y="446"/>
          <a:ext cx="3365286" cy="1044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72" tIns="110572" rIns="110572" bIns="110572" numCol="1" spcCol="1270" anchor="ctr" anchorCtr="0">
          <a:noAutofit/>
        </a:bodyPr>
        <a:lstStyle/>
        <a:p>
          <a:pPr marL="0" lvl="0" indent="0" algn="l" defTabSz="933450">
            <a:lnSpc>
              <a:spcPct val="100000"/>
            </a:lnSpc>
            <a:spcBef>
              <a:spcPct val="0"/>
            </a:spcBef>
            <a:spcAft>
              <a:spcPct val="35000"/>
            </a:spcAft>
            <a:buNone/>
          </a:pPr>
          <a:r>
            <a:rPr lang="fr-FR" sz="2100" kern="1200">
              <a:latin typeface="Aptos Display" panose="020F0302020204030204"/>
            </a:rPr>
            <a:t>Ajuster le % d'implication d'un délivrable dans une UE</a:t>
          </a:r>
          <a:endParaRPr lang="fr-FR" sz="2100" kern="1200"/>
        </a:p>
      </dsp:txBody>
      <dsp:txXfrm>
        <a:off x="1206713" y="446"/>
        <a:ext cx="3365286" cy="1044773"/>
      </dsp:txXfrm>
    </dsp:sp>
    <dsp:sp modelId="{B298E646-2A11-4ACC-ACD8-3817B10F15C7}">
      <dsp:nvSpPr>
        <dsp:cNvPr id="0" name=""/>
        <dsp:cNvSpPr/>
      </dsp:nvSpPr>
      <dsp:spPr>
        <a:xfrm>
          <a:off x="0" y="1306413"/>
          <a:ext cx="4572000" cy="1044773"/>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B06308-E01A-409E-A057-951905EC6013}">
      <dsp:nvSpPr>
        <dsp:cNvPr id="0" name=""/>
        <dsp:cNvSpPr/>
      </dsp:nvSpPr>
      <dsp:spPr>
        <a:xfrm>
          <a:off x="316043" y="1541487"/>
          <a:ext cx="574625" cy="574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6A2D29-7B94-446F-887E-779053A94205}">
      <dsp:nvSpPr>
        <dsp:cNvPr id="0" name=""/>
        <dsp:cNvSpPr/>
      </dsp:nvSpPr>
      <dsp:spPr>
        <a:xfrm>
          <a:off x="1206713" y="1306413"/>
          <a:ext cx="3365286" cy="1044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72" tIns="110572" rIns="110572" bIns="110572" numCol="1" spcCol="1270" anchor="ctr" anchorCtr="0">
          <a:noAutofit/>
        </a:bodyPr>
        <a:lstStyle/>
        <a:p>
          <a:pPr marL="0" lvl="0" indent="0" algn="l" defTabSz="933450">
            <a:lnSpc>
              <a:spcPct val="100000"/>
            </a:lnSpc>
            <a:spcBef>
              <a:spcPct val="0"/>
            </a:spcBef>
            <a:spcAft>
              <a:spcPct val="35000"/>
            </a:spcAft>
            <a:buNone/>
          </a:pPr>
          <a:r>
            <a:rPr lang="fr-FR" sz="2100" kern="1200">
              <a:latin typeface="Aptos Display" panose="020F0302020204030204"/>
            </a:rPr>
            <a:t>Algorithme de distribution de sujets</a:t>
          </a:r>
          <a:endParaRPr lang="fr-FR" sz="2100" kern="1200"/>
        </a:p>
      </dsp:txBody>
      <dsp:txXfrm>
        <a:off x="1206713" y="1306413"/>
        <a:ext cx="3365286" cy="1044773"/>
      </dsp:txXfrm>
    </dsp:sp>
    <dsp:sp modelId="{75810EBC-06E9-4E61-9EF0-607118234A40}">
      <dsp:nvSpPr>
        <dsp:cNvPr id="0" name=""/>
        <dsp:cNvSpPr/>
      </dsp:nvSpPr>
      <dsp:spPr>
        <a:xfrm>
          <a:off x="0" y="2612380"/>
          <a:ext cx="4572000" cy="1044773"/>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9BBA7E-7FB7-4B7D-AD86-9517539A3673}">
      <dsp:nvSpPr>
        <dsp:cNvPr id="0" name=""/>
        <dsp:cNvSpPr/>
      </dsp:nvSpPr>
      <dsp:spPr>
        <a:xfrm>
          <a:off x="316043" y="2847454"/>
          <a:ext cx="574625" cy="574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1FDAFE-4073-4CB4-861F-FCEEE98150F1}">
      <dsp:nvSpPr>
        <dsp:cNvPr id="0" name=""/>
        <dsp:cNvSpPr/>
      </dsp:nvSpPr>
      <dsp:spPr>
        <a:xfrm>
          <a:off x="1206713" y="2612380"/>
          <a:ext cx="3365286" cy="1044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72" tIns="110572" rIns="110572" bIns="110572" numCol="1" spcCol="1270" anchor="ctr" anchorCtr="0">
          <a:noAutofit/>
        </a:bodyPr>
        <a:lstStyle/>
        <a:p>
          <a:pPr marL="0" lvl="0" indent="0" algn="l" defTabSz="933450">
            <a:lnSpc>
              <a:spcPct val="100000"/>
            </a:lnSpc>
            <a:spcBef>
              <a:spcPct val="0"/>
            </a:spcBef>
            <a:spcAft>
              <a:spcPct val="35000"/>
            </a:spcAft>
            <a:buNone/>
          </a:pPr>
          <a:r>
            <a:rPr lang="fr-FR" sz="2100" kern="1200">
              <a:latin typeface="Aptos Display" panose="020F0302020204030204"/>
            </a:rPr>
            <a:t>Automatisation des étapes</a:t>
          </a:r>
          <a:endParaRPr lang="fr-FR" sz="2100" kern="1200"/>
        </a:p>
      </dsp:txBody>
      <dsp:txXfrm>
        <a:off x="1206713" y="2612380"/>
        <a:ext cx="3365286" cy="1044773"/>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‹N°›</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png"/><Relationship Id="rId7" Type="http://schemas.openxmlformats.org/officeDocument/2006/relationships/diagramColors" Target="../diagrams/colors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3" Type="http://schemas.openxmlformats.org/officeDocument/2006/relationships/hyperlink" Target="http://innovationforsocialchange.org/modelo-scarf-5-elementos-mejorar-tus-resultados-basados-neuroliderazgo/"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3" name="Subtitle 2"/>
          <p:cNvSpPr>
            <a:spLocks noGrp="1"/>
          </p:cNvSpPr>
          <p:nvPr>
            <p:ph type="subTitle" idx="1"/>
          </p:nvPr>
        </p:nvSpPr>
        <p:spPr>
          <a:xfrm>
            <a:off x="497973" y="357151"/>
            <a:ext cx="5598027" cy="1169488"/>
          </a:xfrm>
        </p:spPr>
        <p:txBody>
          <a:bodyPr vert="horz" lIns="91440" tIns="45720" rIns="91440" bIns="45720" rtlCol="0" anchor="t">
            <a:normAutofit/>
          </a:bodyPr>
          <a:lstStyle/>
          <a:p>
            <a:pPr algn="l"/>
            <a:r>
              <a:rPr lang="en-US" sz="1600"/>
              <a:t>Matthys GAILLARD, Luis DIERICK, Oliver FUNDU, </a:t>
            </a:r>
            <a:endParaRPr lang="en-US"/>
          </a:p>
          <a:p>
            <a:pPr algn="l"/>
            <a:r>
              <a:rPr lang="en-US" sz="1600"/>
              <a:t>Tom MARCHAL, Rosny ANDERSON,  Yassine BOUNCER</a:t>
            </a:r>
            <a:endParaRPr lang="en-US"/>
          </a:p>
        </p:txBody>
      </p:sp>
      <p:pic>
        <p:nvPicPr>
          <p:cNvPr id="5" name="Picture 4" descr="A black background with green and grey letters&#10;&#10;Description automatically generated">
            <a:extLst>
              <a:ext uri="{FF2B5EF4-FFF2-40B4-BE49-F238E27FC236}">
                <a16:creationId xmlns:a16="http://schemas.microsoft.com/office/drawing/2014/main" id="{7E5256B7-6EFF-1C6F-A5DA-B09F11E99E85}"/>
              </a:ext>
            </a:extLst>
          </p:cNvPr>
          <p:cNvPicPr>
            <a:picLocks noChangeAspect="1"/>
          </p:cNvPicPr>
          <p:nvPr/>
        </p:nvPicPr>
        <p:blipFill>
          <a:blip r:embed="rId2"/>
          <a:stretch>
            <a:fillRect/>
          </a:stretch>
        </p:blipFill>
        <p:spPr>
          <a:xfrm>
            <a:off x="2247213" y="2337520"/>
            <a:ext cx="3037083" cy="3365190"/>
          </a:xfrm>
          <a:prstGeom prst="rect">
            <a:avLst/>
          </a:prstGeom>
        </p:spPr>
      </p:pic>
      <p:pic>
        <p:nvPicPr>
          <p:cNvPr id="4" name="Picture 3" descr="A logo with a black background&#10;&#10;Description automatically generated">
            <a:extLst>
              <a:ext uri="{FF2B5EF4-FFF2-40B4-BE49-F238E27FC236}">
                <a16:creationId xmlns:a16="http://schemas.microsoft.com/office/drawing/2014/main" id="{2F30F612-164C-85AF-BECD-07B5578CE342}"/>
              </a:ext>
            </a:extLst>
          </p:cNvPr>
          <p:cNvPicPr>
            <a:picLocks noChangeAspect="1"/>
          </p:cNvPicPr>
          <p:nvPr/>
        </p:nvPicPr>
        <p:blipFill>
          <a:blip r:embed="rId3"/>
          <a:stretch>
            <a:fillRect/>
          </a:stretch>
        </p:blipFill>
        <p:spPr>
          <a:xfrm>
            <a:off x="6927369" y="2337520"/>
            <a:ext cx="3037083" cy="3365190"/>
          </a:xfrm>
          <a:prstGeom prst="rect">
            <a:avLst/>
          </a:prstGeom>
        </p:spPr>
      </p:pic>
      <p:sp>
        <p:nvSpPr>
          <p:cNvPr id="21" name="Freeform: Shape 20">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542FC75-5E84-74E8-D403-628B8531B20A}"/>
              </a:ext>
            </a:extLst>
          </p:cNvPr>
          <p:cNvSpPr txBox="1"/>
          <p:nvPr/>
        </p:nvSpPr>
        <p:spPr>
          <a:xfrm>
            <a:off x="9374011" y="6445955"/>
            <a:ext cx="118392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8 </a:t>
            </a:r>
            <a:r>
              <a:rPr lang="en-US" sz="1600" err="1"/>
              <a:t>mai</a:t>
            </a:r>
            <a:r>
              <a:rPr lang="en-US" sz="1600"/>
              <a:t> 2024</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AF3C3-4A6C-00C1-A7D1-5817B96E546B}"/>
              </a:ext>
            </a:extLst>
          </p:cNvPr>
          <p:cNvSpPr>
            <a:spLocks noGrp="1"/>
          </p:cNvSpPr>
          <p:nvPr>
            <p:ph type="title"/>
          </p:nvPr>
        </p:nvSpPr>
        <p:spPr>
          <a:xfrm>
            <a:off x="713391" y="5436147"/>
            <a:ext cx="6891664" cy="1077766"/>
          </a:xfrm>
        </p:spPr>
        <p:txBody>
          <a:bodyPr vert="horz" lIns="91440" tIns="45720" rIns="91440" bIns="45720" rtlCol="0" anchor="ctr">
            <a:normAutofit/>
          </a:bodyPr>
          <a:lstStyle/>
          <a:p>
            <a:r>
              <a:rPr lang="en-US" sz="3400"/>
              <a:t>Démonstration - Réattribution d'un sujet</a:t>
            </a:r>
          </a:p>
        </p:txBody>
      </p:sp>
      <p:sp>
        <p:nvSpPr>
          <p:cNvPr id="17" name="Rectangle 16">
            <a:extLst>
              <a:ext uri="{FF2B5EF4-FFF2-40B4-BE49-F238E27FC236}">
                <a16:creationId xmlns:a16="http://schemas.microsoft.com/office/drawing/2014/main" id="{6CBB0514-A5C9-DF82-2647-CF63C168C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59"/>
            <a:ext cx="12191999" cy="5134180"/>
          </a:xfrm>
          <a:prstGeom prst="rect">
            <a:avLst/>
          </a:prstGeom>
          <a:solidFill>
            <a:srgbClr val="FFFFFF"/>
          </a:solidFill>
          <a:ln>
            <a:noFill/>
          </a:ln>
          <a:effectLst>
            <a:outerShdw blurRad="508000" dist="228600" dir="3960000" sx="93000" sy="93000" algn="t" rotWithShape="0">
              <a:srgbClr val="00000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logo with a black background&#10;&#10;Description automatically generated">
            <a:extLst>
              <a:ext uri="{FF2B5EF4-FFF2-40B4-BE49-F238E27FC236}">
                <a16:creationId xmlns:a16="http://schemas.microsoft.com/office/drawing/2014/main" id="{139C3D8B-B3AA-C374-A044-85E2853D3E97}"/>
              </a:ext>
            </a:extLst>
          </p:cNvPr>
          <p:cNvPicPr>
            <a:picLocks noChangeAspect="1"/>
          </p:cNvPicPr>
          <p:nvPr/>
        </p:nvPicPr>
        <p:blipFill>
          <a:blip r:embed="rId4"/>
          <a:stretch>
            <a:fillRect/>
          </a:stretch>
        </p:blipFill>
        <p:spPr>
          <a:xfrm>
            <a:off x="798838" y="732476"/>
            <a:ext cx="3302373" cy="3659140"/>
          </a:xfrm>
          <a:prstGeom prst="rect">
            <a:avLst/>
          </a:prstGeom>
        </p:spPr>
      </p:pic>
      <p:pic>
        <p:nvPicPr>
          <p:cNvPr id="4" name="Enregistrement 2024-05-07 233025">
            <a:hlinkClick r:id="" action="ppaction://media"/>
            <a:extLst>
              <a:ext uri="{FF2B5EF4-FFF2-40B4-BE49-F238E27FC236}">
                <a16:creationId xmlns:a16="http://schemas.microsoft.com/office/drawing/2014/main" id="{29939228-FC0A-045C-CB6E-5FB391E5AF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9410" y="1629945"/>
            <a:ext cx="3328932" cy="1864201"/>
          </a:xfrm>
          <a:prstGeom prst="rect">
            <a:avLst/>
          </a:prstGeom>
        </p:spPr>
      </p:pic>
      <p:pic>
        <p:nvPicPr>
          <p:cNvPr id="6" name="Picture 4" descr="A black background with green and grey letters&#10;&#10;Description automatically generated">
            <a:extLst>
              <a:ext uri="{FF2B5EF4-FFF2-40B4-BE49-F238E27FC236}">
                <a16:creationId xmlns:a16="http://schemas.microsoft.com/office/drawing/2014/main" id="{525ADF88-9FFF-693E-089C-6877B7E71B54}"/>
              </a:ext>
            </a:extLst>
          </p:cNvPr>
          <p:cNvPicPr>
            <a:picLocks noChangeAspect="1"/>
          </p:cNvPicPr>
          <p:nvPr/>
        </p:nvPicPr>
        <p:blipFill>
          <a:blip r:embed="rId6"/>
          <a:stretch>
            <a:fillRect/>
          </a:stretch>
        </p:blipFill>
        <p:spPr>
          <a:xfrm>
            <a:off x="8069234" y="732476"/>
            <a:ext cx="3302373" cy="3659140"/>
          </a:xfrm>
          <a:prstGeom prst="rect">
            <a:avLst/>
          </a:prstGeom>
          <a:effectLst/>
        </p:spPr>
      </p:pic>
    </p:spTree>
    <p:extLst>
      <p:ext uri="{BB962C8B-B14F-4D97-AF65-F5344CB8AC3E}">
        <p14:creationId xmlns:p14="http://schemas.microsoft.com/office/powerpoint/2010/main" val="140369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AF3C3-4A6C-00C1-A7D1-5817B96E546B}"/>
              </a:ext>
            </a:extLst>
          </p:cNvPr>
          <p:cNvSpPr>
            <a:spLocks noGrp="1"/>
          </p:cNvSpPr>
          <p:nvPr>
            <p:ph type="title"/>
          </p:nvPr>
        </p:nvSpPr>
        <p:spPr>
          <a:xfrm>
            <a:off x="713391" y="5436147"/>
            <a:ext cx="6891664" cy="1077766"/>
          </a:xfrm>
        </p:spPr>
        <p:txBody>
          <a:bodyPr vert="horz" lIns="91440" tIns="45720" rIns="91440" bIns="45720" rtlCol="0" anchor="ctr">
            <a:normAutofit/>
          </a:bodyPr>
          <a:lstStyle/>
          <a:p>
            <a:r>
              <a:rPr lang="en-US" sz="4000"/>
              <a:t>Démonstration - étapes</a:t>
            </a:r>
          </a:p>
        </p:txBody>
      </p:sp>
      <p:sp>
        <p:nvSpPr>
          <p:cNvPr id="17" name="Rectangle 16">
            <a:extLst>
              <a:ext uri="{FF2B5EF4-FFF2-40B4-BE49-F238E27FC236}">
                <a16:creationId xmlns:a16="http://schemas.microsoft.com/office/drawing/2014/main" id="{6CBB0514-A5C9-DF82-2647-CF63C168C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59"/>
            <a:ext cx="12191999" cy="5134180"/>
          </a:xfrm>
          <a:prstGeom prst="rect">
            <a:avLst/>
          </a:prstGeom>
          <a:solidFill>
            <a:srgbClr val="FFFFFF"/>
          </a:solidFill>
          <a:ln>
            <a:noFill/>
          </a:ln>
          <a:effectLst>
            <a:outerShdw blurRad="508000" dist="228600" dir="3960000" sx="93000" sy="93000" algn="t" rotWithShape="0">
              <a:srgbClr val="00000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logo with a black background&#10;&#10;Description automatically generated">
            <a:extLst>
              <a:ext uri="{FF2B5EF4-FFF2-40B4-BE49-F238E27FC236}">
                <a16:creationId xmlns:a16="http://schemas.microsoft.com/office/drawing/2014/main" id="{139C3D8B-B3AA-C374-A044-85E2853D3E97}"/>
              </a:ext>
            </a:extLst>
          </p:cNvPr>
          <p:cNvPicPr>
            <a:picLocks noChangeAspect="1"/>
          </p:cNvPicPr>
          <p:nvPr/>
        </p:nvPicPr>
        <p:blipFill>
          <a:blip r:embed="rId4"/>
          <a:stretch>
            <a:fillRect/>
          </a:stretch>
        </p:blipFill>
        <p:spPr>
          <a:xfrm>
            <a:off x="798838" y="732476"/>
            <a:ext cx="3302373" cy="3659140"/>
          </a:xfrm>
          <a:prstGeom prst="rect">
            <a:avLst/>
          </a:prstGeom>
        </p:spPr>
      </p:pic>
      <p:pic>
        <p:nvPicPr>
          <p:cNvPr id="7" name="demo-timeline">
            <a:hlinkClick r:id="" action="ppaction://media"/>
            <a:extLst>
              <a:ext uri="{FF2B5EF4-FFF2-40B4-BE49-F238E27FC236}">
                <a16:creationId xmlns:a16="http://schemas.microsoft.com/office/drawing/2014/main" id="{17F5E389-5936-E47A-B57C-F37576CD3F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9410" y="1625784"/>
            <a:ext cx="3328932" cy="1872524"/>
          </a:xfrm>
          <a:prstGeom prst="rect">
            <a:avLst/>
          </a:prstGeom>
        </p:spPr>
      </p:pic>
      <p:pic>
        <p:nvPicPr>
          <p:cNvPr id="6" name="Picture 4" descr="A black background with green and grey letters&#10;&#10;Description automatically generated">
            <a:extLst>
              <a:ext uri="{FF2B5EF4-FFF2-40B4-BE49-F238E27FC236}">
                <a16:creationId xmlns:a16="http://schemas.microsoft.com/office/drawing/2014/main" id="{525ADF88-9FFF-693E-089C-6877B7E71B54}"/>
              </a:ext>
            </a:extLst>
          </p:cNvPr>
          <p:cNvPicPr>
            <a:picLocks noChangeAspect="1"/>
          </p:cNvPicPr>
          <p:nvPr/>
        </p:nvPicPr>
        <p:blipFill>
          <a:blip r:embed="rId6"/>
          <a:stretch>
            <a:fillRect/>
          </a:stretch>
        </p:blipFill>
        <p:spPr>
          <a:xfrm>
            <a:off x="8069234" y="732476"/>
            <a:ext cx="3302373" cy="3659140"/>
          </a:xfrm>
          <a:prstGeom prst="rect">
            <a:avLst/>
          </a:prstGeom>
          <a:effectLst/>
        </p:spPr>
      </p:pic>
    </p:spTree>
    <p:extLst>
      <p:ext uri="{BB962C8B-B14F-4D97-AF65-F5344CB8AC3E}">
        <p14:creationId xmlns:p14="http://schemas.microsoft.com/office/powerpoint/2010/main" val="273959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AF3C3-4A6C-00C1-A7D1-5817B96E546B}"/>
              </a:ext>
            </a:extLst>
          </p:cNvPr>
          <p:cNvSpPr>
            <a:spLocks noGrp="1"/>
          </p:cNvSpPr>
          <p:nvPr>
            <p:ph type="title"/>
          </p:nvPr>
        </p:nvSpPr>
        <p:spPr>
          <a:xfrm>
            <a:off x="713391" y="5436147"/>
            <a:ext cx="6891664" cy="1077766"/>
          </a:xfrm>
        </p:spPr>
        <p:txBody>
          <a:bodyPr vert="horz" lIns="91440" tIns="45720" rIns="91440" bIns="45720" rtlCol="0" anchor="ctr">
            <a:normAutofit/>
          </a:bodyPr>
          <a:lstStyle/>
          <a:p>
            <a:r>
              <a:rPr lang="en-US" sz="4000"/>
              <a:t>Démonstration - administration</a:t>
            </a:r>
          </a:p>
        </p:txBody>
      </p:sp>
      <p:sp>
        <p:nvSpPr>
          <p:cNvPr id="17" name="Rectangle 16">
            <a:extLst>
              <a:ext uri="{FF2B5EF4-FFF2-40B4-BE49-F238E27FC236}">
                <a16:creationId xmlns:a16="http://schemas.microsoft.com/office/drawing/2014/main" id="{6CBB0514-A5C9-DF82-2647-CF63C168C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59"/>
            <a:ext cx="12191999" cy="5134180"/>
          </a:xfrm>
          <a:prstGeom prst="rect">
            <a:avLst/>
          </a:prstGeom>
          <a:solidFill>
            <a:srgbClr val="FFFFFF"/>
          </a:solidFill>
          <a:ln>
            <a:noFill/>
          </a:ln>
          <a:effectLst>
            <a:outerShdw blurRad="508000" dist="228600" dir="3960000" sx="93000" sy="93000" algn="t" rotWithShape="0">
              <a:srgbClr val="00000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logo with a black background&#10;&#10;Description automatically generated">
            <a:extLst>
              <a:ext uri="{FF2B5EF4-FFF2-40B4-BE49-F238E27FC236}">
                <a16:creationId xmlns:a16="http://schemas.microsoft.com/office/drawing/2014/main" id="{139C3D8B-B3AA-C374-A044-85E2853D3E97}"/>
              </a:ext>
            </a:extLst>
          </p:cNvPr>
          <p:cNvPicPr>
            <a:picLocks noChangeAspect="1"/>
          </p:cNvPicPr>
          <p:nvPr/>
        </p:nvPicPr>
        <p:blipFill>
          <a:blip r:embed="rId4"/>
          <a:stretch>
            <a:fillRect/>
          </a:stretch>
        </p:blipFill>
        <p:spPr>
          <a:xfrm>
            <a:off x="798838" y="732476"/>
            <a:ext cx="3302373" cy="3659140"/>
          </a:xfrm>
          <a:prstGeom prst="rect">
            <a:avLst/>
          </a:prstGeom>
        </p:spPr>
      </p:pic>
      <p:pic>
        <p:nvPicPr>
          <p:cNvPr id="3" name="demo-admin">
            <a:hlinkClick r:id="" action="ppaction://media"/>
            <a:extLst>
              <a:ext uri="{FF2B5EF4-FFF2-40B4-BE49-F238E27FC236}">
                <a16:creationId xmlns:a16="http://schemas.microsoft.com/office/drawing/2014/main" id="{975261E5-F7FA-0DC5-54BE-5392771BB2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9410" y="1625784"/>
            <a:ext cx="3328932" cy="1872524"/>
          </a:xfrm>
          <a:prstGeom prst="rect">
            <a:avLst/>
          </a:prstGeom>
        </p:spPr>
      </p:pic>
      <p:pic>
        <p:nvPicPr>
          <p:cNvPr id="6" name="Picture 4" descr="A black background with green and grey letters&#10;&#10;Description automatically generated">
            <a:extLst>
              <a:ext uri="{FF2B5EF4-FFF2-40B4-BE49-F238E27FC236}">
                <a16:creationId xmlns:a16="http://schemas.microsoft.com/office/drawing/2014/main" id="{525ADF88-9FFF-693E-089C-6877B7E71B54}"/>
              </a:ext>
            </a:extLst>
          </p:cNvPr>
          <p:cNvPicPr>
            <a:picLocks noChangeAspect="1"/>
          </p:cNvPicPr>
          <p:nvPr/>
        </p:nvPicPr>
        <p:blipFill>
          <a:blip r:embed="rId6"/>
          <a:stretch>
            <a:fillRect/>
          </a:stretch>
        </p:blipFill>
        <p:spPr>
          <a:xfrm>
            <a:off x="8069234" y="732476"/>
            <a:ext cx="3302373" cy="3659140"/>
          </a:xfrm>
          <a:prstGeom prst="rect">
            <a:avLst/>
          </a:prstGeom>
          <a:effectLst/>
        </p:spPr>
      </p:pic>
    </p:spTree>
    <p:extLst>
      <p:ext uri="{BB962C8B-B14F-4D97-AF65-F5344CB8AC3E}">
        <p14:creationId xmlns:p14="http://schemas.microsoft.com/office/powerpoint/2010/main" val="53054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A3B30E-2A82-00B9-ADB4-2ED797F1DBF7}"/>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Et après ?</a:t>
            </a:r>
          </a:p>
        </p:txBody>
      </p:sp>
      <p:sp>
        <p:nvSpPr>
          <p:cNvPr id="3" name="Content Placeholder 2">
            <a:extLst>
              <a:ext uri="{FF2B5EF4-FFF2-40B4-BE49-F238E27FC236}">
                <a16:creationId xmlns:a16="http://schemas.microsoft.com/office/drawing/2014/main" id="{91E0934E-3A47-364A-820E-9D39AD5421C6}"/>
              </a:ext>
            </a:extLst>
          </p:cNvPr>
          <p:cNvSpPr>
            <a:spLocks noGrp="1"/>
          </p:cNvSpPr>
          <p:nvPr>
            <p:ph idx="1"/>
          </p:nvPr>
        </p:nvSpPr>
        <p:spPr>
          <a:xfrm>
            <a:off x="1957987" y="2431765"/>
            <a:ext cx="8276026" cy="3320031"/>
          </a:xfrm>
        </p:spPr>
        <p:txBody>
          <a:bodyPr anchor="ctr">
            <a:normAutofit/>
          </a:bodyPr>
          <a:lstStyle/>
          <a:p>
            <a:pPr marL="0" indent="0">
              <a:buNone/>
            </a:pPr>
            <a:endParaRPr lang="en-US" sz="2000">
              <a:solidFill>
                <a:schemeClr val="tx1">
                  <a:lumMod val="85000"/>
                  <a:lumOff val="15000"/>
                </a:schemeClr>
              </a:solidFill>
            </a:endParaRPr>
          </a:p>
          <a:p>
            <a:endParaRPr lang="en-US" sz="20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a black background&#10;&#10;Description automatically generated">
            <a:extLst>
              <a:ext uri="{FF2B5EF4-FFF2-40B4-BE49-F238E27FC236}">
                <a16:creationId xmlns:a16="http://schemas.microsoft.com/office/drawing/2014/main" id="{5BBE0A1F-76A1-0511-C1C1-ED5211D81E10}"/>
              </a:ext>
            </a:extLst>
          </p:cNvPr>
          <p:cNvPicPr>
            <a:picLocks noChangeAspect="1"/>
          </p:cNvPicPr>
          <p:nvPr/>
        </p:nvPicPr>
        <p:blipFill>
          <a:blip r:embed="rId2"/>
          <a:stretch>
            <a:fillRect/>
          </a:stretch>
        </p:blipFill>
        <p:spPr>
          <a:xfrm>
            <a:off x="11362071" y="-3400"/>
            <a:ext cx="826597" cy="914434"/>
          </a:xfrm>
          <a:prstGeom prst="rect">
            <a:avLst/>
          </a:prstGeom>
        </p:spPr>
      </p:pic>
      <p:pic>
        <p:nvPicPr>
          <p:cNvPr id="11" name="Content Placeholder 10" descr="A black and white logo&#10;&#10;Description automatically generated">
            <a:extLst>
              <a:ext uri="{FF2B5EF4-FFF2-40B4-BE49-F238E27FC236}">
                <a16:creationId xmlns:a16="http://schemas.microsoft.com/office/drawing/2014/main" id="{8F7EE229-FEDE-0963-0E8B-1054703204B8}"/>
              </a:ext>
            </a:extLst>
          </p:cNvPr>
          <p:cNvPicPr>
            <a:picLocks noChangeAspect="1"/>
          </p:cNvPicPr>
          <p:nvPr/>
        </p:nvPicPr>
        <p:blipFill>
          <a:blip r:embed="rId3"/>
          <a:stretch>
            <a:fillRect/>
          </a:stretch>
        </p:blipFill>
        <p:spPr>
          <a:xfrm>
            <a:off x="10754197" y="6295359"/>
            <a:ext cx="1440850" cy="453168"/>
          </a:xfrm>
          <a:prstGeom prst="rect">
            <a:avLst/>
          </a:prstGeom>
        </p:spPr>
      </p:pic>
      <p:graphicFrame>
        <p:nvGraphicFramePr>
          <p:cNvPr id="35" name="Diagramme 34">
            <a:extLst>
              <a:ext uri="{FF2B5EF4-FFF2-40B4-BE49-F238E27FC236}">
                <a16:creationId xmlns:a16="http://schemas.microsoft.com/office/drawing/2014/main" id="{D1845BA2-98B8-383C-CE85-C0AB8129D883}"/>
              </a:ext>
            </a:extLst>
          </p:cNvPr>
          <p:cNvGraphicFramePr/>
          <p:nvPr>
            <p:extLst>
              <p:ext uri="{D42A27DB-BD31-4B8C-83A1-F6EECF244321}">
                <p14:modId xmlns:p14="http://schemas.microsoft.com/office/powerpoint/2010/main" val="696710251"/>
              </p:ext>
            </p:extLst>
          </p:nvPr>
        </p:nvGraphicFramePr>
        <p:xfrm>
          <a:off x="3810000" y="2096105"/>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45113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8">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F7A3B30E-2A82-00B9-ADB4-2ED797F1DBF7}"/>
              </a:ext>
            </a:extLst>
          </p:cNvPr>
          <p:cNvSpPr>
            <a:spLocks noGrp="1"/>
          </p:cNvSpPr>
          <p:nvPr>
            <p:ph type="title"/>
          </p:nvPr>
        </p:nvSpPr>
        <p:spPr>
          <a:xfrm>
            <a:off x="1246824" y="643467"/>
            <a:ext cx="4772975" cy="1800526"/>
          </a:xfrm>
        </p:spPr>
        <p:txBody>
          <a:bodyPr>
            <a:normAutofit/>
          </a:bodyPr>
          <a:lstStyle/>
          <a:p>
            <a:r>
              <a:rPr lang="en-US"/>
              <a:t>Merci de </a:t>
            </a:r>
            <a:r>
              <a:rPr lang="en-US" err="1"/>
              <a:t>votre</a:t>
            </a:r>
            <a:r>
              <a:rPr lang="en-US"/>
              <a:t> attention</a:t>
            </a:r>
            <a:endParaRPr lang="fr-FR"/>
          </a:p>
        </p:txBody>
      </p:sp>
      <p:sp>
        <p:nvSpPr>
          <p:cNvPr id="3" name="Content Placeholder 2">
            <a:extLst>
              <a:ext uri="{FF2B5EF4-FFF2-40B4-BE49-F238E27FC236}">
                <a16:creationId xmlns:a16="http://schemas.microsoft.com/office/drawing/2014/main" id="{91E0934E-3A47-364A-820E-9D39AD5421C6}"/>
              </a:ext>
            </a:extLst>
          </p:cNvPr>
          <p:cNvSpPr>
            <a:spLocks noGrp="1"/>
          </p:cNvSpPr>
          <p:nvPr>
            <p:ph idx="1"/>
          </p:nvPr>
        </p:nvSpPr>
        <p:spPr>
          <a:xfrm>
            <a:off x="1246824" y="2623381"/>
            <a:ext cx="4772974" cy="3553581"/>
          </a:xfrm>
        </p:spPr>
        <p:txBody>
          <a:bodyPr>
            <a:normAutofit/>
          </a:bodyPr>
          <a:lstStyle/>
          <a:p>
            <a:pPr marL="0" indent="0">
              <a:buNone/>
            </a:pPr>
            <a:r>
              <a:rPr lang="en-US" sz="2000"/>
              <a:t>Avez-vous des questions ?</a:t>
            </a:r>
            <a:endParaRPr lang="fr-FR" sz="2000"/>
          </a:p>
          <a:p>
            <a:endParaRPr lang="en-US" sz="2000"/>
          </a:p>
        </p:txBody>
      </p:sp>
      <p:pic>
        <p:nvPicPr>
          <p:cNvPr id="11" name="Content Placeholder 10" descr="A black and white logo&#10;&#10;Description automatically generated">
            <a:extLst>
              <a:ext uri="{FF2B5EF4-FFF2-40B4-BE49-F238E27FC236}">
                <a16:creationId xmlns:a16="http://schemas.microsoft.com/office/drawing/2014/main" id="{8F7EE229-FEDE-0963-0E8B-1054703204B8}"/>
              </a:ext>
            </a:extLst>
          </p:cNvPr>
          <p:cNvPicPr>
            <a:picLocks noChangeAspect="1"/>
          </p:cNvPicPr>
          <p:nvPr/>
        </p:nvPicPr>
        <p:blipFill>
          <a:blip r:embed="rId2"/>
          <a:stretch>
            <a:fillRect/>
          </a:stretch>
        </p:blipFill>
        <p:spPr>
          <a:xfrm>
            <a:off x="7700211" y="1324331"/>
            <a:ext cx="3848322" cy="1183279"/>
          </a:xfrm>
          <a:prstGeom prst="rect">
            <a:avLst/>
          </a:prstGeom>
        </p:spPr>
      </p:pic>
      <p:pic>
        <p:nvPicPr>
          <p:cNvPr id="7" name="Picture 6" descr="A logo with a black background&#10;&#10;Description automatically generated">
            <a:extLst>
              <a:ext uri="{FF2B5EF4-FFF2-40B4-BE49-F238E27FC236}">
                <a16:creationId xmlns:a16="http://schemas.microsoft.com/office/drawing/2014/main" id="{5BBE0A1F-76A1-0511-C1C1-ED5211D81E10}"/>
              </a:ext>
            </a:extLst>
          </p:cNvPr>
          <p:cNvPicPr>
            <a:picLocks noChangeAspect="1"/>
          </p:cNvPicPr>
          <p:nvPr/>
        </p:nvPicPr>
        <p:blipFill>
          <a:blip r:embed="rId3"/>
          <a:stretch>
            <a:fillRect/>
          </a:stretch>
        </p:blipFill>
        <p:spPr>
          <a:xfrm>
            <a:off x="8457661" y="3657600"/>
            <a:ext cx="2333422" cy="2585510"/>
          </a:xfrm>
          <a:prstGeom prst="rect">
            <a:avLst/>
          </a:prstGeom>
        </p:spPr>
      </p:pic>
    </p:spTree>
    <p:extLst>
      <p:ext uri="{BB962C8B-B14F-4D97-AF65-F5344CB8AC3E}">
        <p14:creationId xmlns:p14="http://schemas.microsoft.com/office/powerpoint/2010/main" val="3035752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28F3BD-7564-4310-B528-888E64F87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AF3C3-4A6C-00C1-A7D1-5817B96E546B}"/>
              </a:ext>
            </a:extLst>
          </p:cNvPr>
          <p:cNvSpPr>
            <a:spLocks noGrp="1"/>
          </p:cNvSpPr>
          <p:nvPr>
            <p:ph type="title"/>
          </p:nvPr>
        </p:nvSpPr>
        <p:spPr>
          <a:xfrm>
            <a:off x="1137036" y="609600"/>
            <a:ext cx="8548386" cy="1282459"/>
          </a:xfrm>
        </p:spPr>
        <p:txBody>
          <a:bodyPr>
            <a:normAutofit/>
          </a:bodyPr>
          <a:lstStyle/>
          <a:p>
            <a:r>
              <a:rPr lang="en-US"/>
              <a:t>PIMS , </a:t>
            </a:r>
            <a:r>
              <a:rPr lang="en-US" err="1"/>
              <a:t>alcool</a:t>
            </a:r>
            <a:r>
              <a:rPr lang="en-US"/>
              <a:t> </a:t>
            </a:r>
            <a:r>
              <a:rPr lang="en-US" err="1"/>
              <a:t>ou</a:t>
            </a:r>
            <a:r>
              <a:rPr lang="en-US"/>
              <a:t> biscuit ?</a:t>
            </a:r>
          </a:p>
        </p:txBody>
      </p:sp>
      <p:sp>
        <p:nvSpPr>
          <p:cNvPr id="3" name="Content Placeholder 2">
            <a:extLst>
              <a:ext uri="{FF2B5EF4-FFF2-40B4-BE49-F238E27FC236}">
                <a16:creationId xmlns:a16="http://schemas.microsoft.com/office/drawing/2014/main" id="{B40FF31A-8AD7-A4AB-2E94-247826EAB7B7}"/>
              </a:ext>
            </a:extLst>
          </p:cNvPr>
          <p:cNvSpPr>
            <a:spLocks noGrp="1"/>
          </p:cNvSpPr>
          <p:nvPr>
            <p:ph idx="1"/>
          </p:nvPr>
        </p:nvSpPr>
        <p:spPr>
          <a:xfrm>
            <a:off x="1137035" y="2147358"/>
            <a:ext cx="8548386" cy="4076394"/>
          </a:xfrm>
        </p:spPr>
        <p:txBody>
          <a:bodyPr vert="horz" lIns="91440" tIns="45720" rIns="91440" bIns="45720" rtlCol="0" anchor="t">
            <a:normAutofit/>
          </a:bodyPr>
          <a:lstStyle/>
          <a:p>
            <a:pPr marL="0" indent="0">
              <a:buNone/>
            </a:pPr>
            <a:endParaRPr lang="en-US" sz="2000"/>
          </a:p>
          <a:p>
            <a:endParaRPr lang="en-US" sz="2000"/>
          </a:p>
          <a:p>
            <a:endParaRPr lang="en-US" sz="2000"/>
          </a:p>
        </p:txBody>
      </p:sp>
      <p:sp>
        <p:nvSpPr>
          <p:cNvPr id="10" name="Freeform: Shape 9">
            <a:extLst>
              <a:ext uri="{FF2B5EF4-FFF2-40B4-BE49-F238E27FC236}">
                <a16:creationId xmlns:a16="http://schemas.microsoft.com/office/drawing/2014/main" id="{82AA3C4E-019E-440F-87AB-67EFA9BE6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822456" y="-2"/>
            <a:ext cx="1368219"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logo with a black background&#10;&#10;Description automatically generated">
            <a:extLst>
              <a:ext uri="{FF2B5EF4-FFF2-40B4-BE49-F238E27FC236}">
                <a16:creationId xmlns:a16="http://schemas.microsoft.com/office/drawing/2014/main" id="{139C3D8B-B3AA-C374-A044-85E2853D3E97}"/>
              </a:ext>
            </a:extLst>
          </p:cNvPr>
          <p:cNvPicPr>
            <a:picLocks noChangeAspect="1"/>
          </p:cNvPicPr>
          <p:nvPr/>
        </p:nvPicPr>
        <p:blipFill>
          <a:blip r:embed="rId2"/>
          <a:stretch>
            <a:fillRect/>
          </a:stretch>
        </p:blipFill>
        <p:spPr>
          <a:xfrm>
            <a:off x="11362071" y="-3400"/>
            <a:ext cx="826597" cy="914434"/>
          </a:xfrm>
          <a:prstGeom prst="rect">
            <a:avLst/>
          </a:prstGeom>
        </p:spPr>
      </p:pic>
      <p:pic>
        <p:nvPicPr>
          <p:cNvPr id="614" name="Image 613" descr="Une image contenant boisson, nourriture, alcool, boisson alcoolisée&#10;&#10;Description générée automatiquement">
            <a:extLst>
              <a:ext uri="{FF2B5EF4-FFF2-40B4-BE49-F238E27FC236}">
                <a16:creationId xmlns:a16="http://schemas.microsoft.com/office/drawing/2014/main" id="{6F015E31-790F-2E9B-3A51-E16C5910E3EF}"/>
              </a:ext>
            </a:extLst>
          </p:cNvPr>
          <p:cNvPicPr>
            <a:picLocks noChangeAspect="1"/>
          </p:cNvPicPr>
          <p:nvPr/>
        </p:nvPicPr>
        <p:blipFill>
          <a:blip r:embed="rId3"/>
          <a:stretch>
            <a:fillRect/>
          </a:stretch>
        </p:blipFill>
        <p:spPr>
          <a:xfrm>
            <a:off x="1103267" y="2119356"/>
            <a:ext cx="1942845" cy="4114800"/>
          </a:xfrm>
          <a:prstGeom prst="rect">
            <a:avLst/>
          </a:prstGeom>
        </p:spPr>
      </p:pic>
      <p:pic>
        <p:nvPicPr>
          <p:cNvPr id="615" name="Image 614" descr="Une image contenant texte, fruit, orange, Snack&#10;&#10;Description générée automatiquement">
            <a:extLst>
              <a:ext uri="{FF2B5EF4-FFF2-40B4-BE49-F238E27FC236}">
                <a16:creationId xmlns:a16="http://schemas.microsoft.com/office/drawing/2014/main" id="{3361E1A4-72D0-EC87-2246-D585C20AB3CF}"/>
              </a:ext>
            </a:extLst>
          </p:cNvPr>
          <p:cNvPicPr>
            <a:picLocks noChangeAspect="1"/>
          </p:cNvPicPr>
          <p:nvPr/>
        </p:nvPicPr>
        <p:blipFill>
          <a:blip r:embed="rId4"/>
          <a:stretch>
            <a:fillRect/>
          </a:stretch>
        </p:blipFill>
        <p:spPr>
          <a:xfrm>
            <a:off x="4480403" y="3249398"/>
            <a:ext cx="6096000" cy="1854711"/>
          </a:xfrm>
          <a:prstGeom prst="rect">
            <a:avLst/>
          </a:prstGeom>
        </p:spPr>
      </p:pic>
      <p:pic>
        <p:nvPicPr>
          <p:cNvPr id="6" name="Graphique 5" descr="Fermer avec un remplissage uni">
            <a:extLst>
              <a:ext uri="{FF2B5EF4-FFF2-40B4-BE49-F238E27FC236}">
                <a16:creationId xmlns:a16="http://schemas.microsoft.com/office/drawing/2014/main" id="{7FDC1BE4-E977-2301-445D-44214A6AD1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341" y="1544431"/>
            <a:ext cx="3987800" cy="4937539"/>
          </a:xfrm>
          <a:prstGeom prst="rect">
            <a:avLst/>
          </a:prstGeom>
        </p:spPr>
      </p:pic>
      <p:pic>
        <p:nvPicPr>
          <p:cNvPr id="7" name="Graphique 6" descr="Fermer avec un remplissage uni">
            <a:extLst>
              <a:ext uri="{FF2B5EF4-FFF2-40B4-BE49-F238E27FC236}">
                <a16:creationId xmlns:a16="http://schemas.microsoft.com/office/drawing/2014/main" id="{32C30558-E1FE-8000-5B2A-0CDB5AE51B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2775" y="1544430"/>
            <a:ext cx="5522843" cy="4937539"/>
          </a:xfrm>
          <a:prstGeom prst="rect">
            <a:avLst/>
          </a:prstGeom>
        </p:spPr>
      </p:pic>
      <p:pic>
        <p:nvPicPr>
          <p:cNvPr id="11" name="Picture 4" descr="A black background with green and grey letters&#10;&#10;Description automatically generated">
            <a:extLst>
              <a:ext uri="{FF2B5EF4-FFF2-40B4-BE49-F238E27FC236}">
                <a16:creationId xmlns:a16="http://schemas.microsoft.com/office/drawing/2014/main" id="{E20A5150-A450-40C4-FD03-2E2B4AECCF32}"/>
              </a:ext>
            </a:extLst>
          </p:cNvPr>
          <p:cNvPicPr>
            <a:picLocks noChangeAspect="1"/>
          </p:cNvPicPr>
          <p:nvPr/>
        </p:nvPicPr>
        <p:blipFill>
          <a:blip r:embed="rId7"/>
          <a:stretch>
            <a:fillRect/>
          </a:stretch>
        </p:blipFill>
        <p:spPr>
          <a:xfrm>
            <a:off x="2313474" y="305521"/>
            <a:ext cx="6195517" cy="6865971"/>
          </a:xfrm>
          <a:prstGeom prst="rect">
            <a:avLst/>
          </a:prstGeom>
        </p:spPr>
      </p:pic>
      <p:sp>
        <p:nvSpPr>
          <p:cNvPr id="4" name="TextBox 3">
            <a:extLst>
              <a:ext uri="{FF2B5EF4-FFF2-40B4-BE49-F238E27FC236}">
                <a16:creationId xmlns:a16="http://schemas.microsoft.com/office/drawing/2014/main" id="{A4C793F4-C2A2-FB9E-6A2A-1134C44897F2}"/>
              </a:ext>
            </a:extLst>
          </p:cNvPr>
          <p:cNvSpPr txBox="1"/>
          <p:nvPr/>
        </p:nvSpPr>
        <p:spPr>
          <a:xfrm>
            <a:off x="2315190" y="4842386"/>
            <a:ext cx="64094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t>Projets</a:t>
            </a:r>
            <a:r>
              <a:rPr lang="en-US" sz="2800"/>
              <a:t> </a:t>
            </a:r>
            <a:r>
              <a:rPr lang="en-US" sz="2800" err="1"/>
              <a:t>Individuels</a:t>
            </a:r>
            <a:r>
              <a:rPr lang="en-US" sz="2800"/>
              <a:t> et </a:t>
            </a:r>
            <a:r>
              <a:rPr lang="en-US" sz="2800" err="1"/>
              <a:t>Mémoires</a:t>
            </a:r>
            <a:r>
              <a:rPr lang="en-US" sz="2800"/>
              <a:t> </a:t>
            </a:r>
            <a:r>
              <a:rPr lang="en-US" sz="2800" err="1"/>
              <a:t>Sujets</a:t>
            </a:r>
            <a:endParaRPr lang="en-US" sz="2800"/>
          </a:p>
        </p:txBody>
      </p:sp>
    </p:spTree>
    <p:extLst>
      <p:ext uri="{BB962C8B-B14F-4D97-AF65-F5344CB8AC3E}">
        <p14:creationId xmlns:p14="http://schemas.microsoft.com/office/powerpoint/2010/main" val="24297198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
                                        </p:tgtEl>
                                        <p:attrNameLst>
                                          <p:attrName>style.visibility</p:attrName>
                                        </p:attrNameLst>
                                      </p:cBhvr>
                                      <p:to>
                                        <p:strVal val="visible"/>
                                      </p:to>
                                    </p:set>
                                    <p:animEffect transition="in" filter="fade">
                                      <p:cBhvr>
                                        <p:cTn id="7" dur="500"/>
                                        <p:tgtEl>
                                          <p:spTgt spid="6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5"/>
                                        </p:tgtEl>
                                        <p:attrNameLst>
                                          <p:attrName>style.visibility</p:attrName>
                                        </p:attrNameLst>
                                      </p:cBhvr>
                                      <p:to>
                                        <p:strVal val="visible"/>
                                      </p:to>
                                    </p:set>
                                    <p:animEffect transition="in" filter="fade">
                                      <p:cBhvr>
                                        <p:cTn id="16" dur="500"/>
                                        <p:tgtEl>
                                          <p:spTgt spid="6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1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1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28F3BD-7564-4310-B528-888E64F87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0FF31A-8AD7-A4AB-2E94-247826EAB7B7}"/>
              </a:ext>
            </a:extLst>
          </p:cNvPr>
          <p:cNvSpPr>
            <a:spLocks noGrp="1"/>
          </p:cNvSpPr>
          <p:nvPr>
            <p:ph idx="1"/>
          </p:nvPr>
        </p:nvSpPr>
        <p:spPr>
          <a:xfrm>
            <a:off x="1137035" y="2147358"/>
            <a:ext cx="8548386" cy="4076394"/>
          </a:xfrm>
        </p:spPr>
        <p:txBody>
          <a:bodyPr vert="horz" lIns="91440" tIns="45720" rIns="91440" bIns="45720" rtlCol="0" anchor="t">
            <a:normAutofit/>
          </a:bodyPr>
          <a:lstStyle/>
          <a:p>
            <a:pPr marL="0" indent="0">
              <a:buNone/>
            </a:pPr>
            <a:endParaRPr lang="en-US" sz="2000"/>
          </a:p>
          <a:p>
            <a:endParaRPr lang="en-US" sz="2000"/>
          </a:p>
          <a:p>
            <a:endParaRPr lang="en-US" sz="2000"/>
          </a:p>
        </p:txBody>
      </p:sp>
      <p:sp>
        <p:nvSpPr>
          <p:cNvPr id="10" name="Freeform: Shape 9">
            <a:extLst>
              <a:ext uri="{FF2B5EF4-FFF2-40B4-BE49-F238E27FC236}">
                <a16:creationId xmlns:a16="http://schemas.microsoft.com/office/drawing/2014/main" id="{82AA3C4E-019E-440F-87AB-67EFA9BE6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822456" y="-2"/>
            <a:ext cx="1368219"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logo with a black background&#10;&#10;Description automatically generated">
            <a:extLst>
              <a:ext uri="{FF2B5EF4-FFF2-40B4-BE49-F238E27FC236}">
                <a16:creationId xmlns:a16="http://schemas.microsoft.com/office/drawing/2014/main" id="{139C3D8B-B3AA-C374-A044-85E2853D3E97}"/>
              </a:ext>
            </a:extLst>
          </p:cNvPr>
          <p:cNvPicPr>
            <a:picLocks noChangeAspect="1"/>
          </p:cNvPicPr>
          <p:nvPr/>
        </p:nvPicPr>
        <p:blipFill>
          <a:blip r:embed="rId2"/>
          <a:stretch>
            <a:fillRect/>
          </a:stretch>
        </p:blipFill>
        <p:spPr>
          <a:xfrm>
            <a:off x="11362071" y="-3400"/>
            <a:ext cx="826597" cy="914434"/>
          </a:xfrm>
          <a:prstGeom prst="rect">
            <a:avLst/>
          </a:prstGeom>
        </p:spPr>
      </p:pic>
      <p:graphicFrame>
        <p:nvGraphicFramePr>
          <p:cNvPr id="4" name="Diagramme 3">
            <a:extLst>
              <a:ext uri="{FF2B5EF4-FFF2-40B4-BE49-F238E27FC236}">
                <a16:creationId xmlns:a16="http://schemas.microsoft.com/office/drawing/2014/main" id="{609B6821-8145-9E96-BD8F-6849A8B254EC}"/>
              </a:ext>
            </a:extLst>
          </p:cNvPr>
          <p:cNvGraphicFramePr/>
          <p:nvPr>
            <p:extLst>
              <p:ext uri="{D42A27DB-BD31-4B8C-83A1-F6EECF244321}">
                <p14:modId xmlns:p14="http://schemas.microsoft.com/office/powerpoint/2010/main" val="3796092565"/>
              </p:ext>
            </p:extLst>
          </p:nvPr>
        </p:nvGraphicFramePr>
        <p:xfrm>
          <a:off x="879886" y="1030163"/>
          <a:ext cx="9515278"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3" name="Picture 4" descr="A black background with green and grey letters&#10;&#10;Description automatically generated">
            <a:extLst>
              <a:ext uri="{FF2B5EF4-FFF2-40B4-BE49-F238E27FC236}">
                <a16:creationId xmlns:a16="http://schemas.microsoft.com/office/drawing/2014/main" id="{0F0057AA-13DB-63C1-9538-BC1840F10534}"/>
              </a:ext>
            </a:extLst>
          </p:cNvPr>
          <p:cNvPicPr>
            <a:picLocks noChangeAspect="1"/>
          </p:cNvPicPr>
          <p:nvPr/>
        </p:nvPicPr>
        <p:blipFill>
          <a:blip r:embed="rId8"/>
          <a:stretch>
            <a:fillRect/>
          </a:stretch>
        </p:blipFill>
        <p:spPr>
          <a:xfrm>
            <a:off x="10993647" y="5899842"/>
            <a:ext cx="1192823" cy="1322147"/>
          </a:xfrm>
          <a:prstGeom prst="rect">
            <a:avLst/>
          </a:prstGeom>
        </p:spPr>
      </p:pic>
    </p:spTree>
    <p:extLst>
      <p:ext uri="{BB962C8B-B14F-4D97-AF65-F5344CB8AC3E}">
        <p14:creationId xmlns:p14="http://schemas.microsoft.com/office/powerpoint/2010/main" val="230845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A3B30E-2A82-00B9-ADB4-2ED797F1DBF7}"/>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Public </a:t>
            </a:r>
            <a:r>
              <a:rPr lang="en-US" err="1">
                <a:solidFill>
                  <a:schemeClr val="tx1">
                    <a:lumMod val="85000"/>
                    <a:lumOff val="15000"/>
                  </a:schemeClr>
                </a:solidFill>
              </a:rPr>
              <a:t>cible</a:t>
            </a:r>
            <a:r>
              <a:rPr lang="en-US">
                <a:solidFill>
                  <a:schemeClr val="tx1">
                    <a:lumMod val="85000"/>
                    <a:lumOff val="15000"/>
                  </a:schemeClr>
                </a:solidFill>
              </a:rPr>
              <a:t> ? </a:t>
            </a:r>
            <a:endParaRPr lang="en-US" err="1">
              <a:solidFill>
                <a:schemeClr val="tx1">
                  <a:lumMod val="85000"/>
                  <a:lumOff val="15000"/>
                </a:schemeClr>
              </a:solidFill>
            </a:endParaRPr>
          </a:p>
        </p:txBody>
      </p:sp>
      <p:pic>
        <p:nvPicPr>
          <p:cNvPr id="11" name="Content Placeholder 10" descr="A black and white logo&#10;&#10;Description automatically generated">
            <a:extLst>
              <a:ext uri="{FF2B5EF4-FFF2-40B4-BE49-F238E27FC236}">
                <a16:creationId xmlns:a16="http://schemas.microsoft.com/office/drawing/2014/main" id="{553EDFCA-A353-95D1-85E2-1C3D07F54AA3}"/>
              </a:ext>
            </a:extLst>
          </p:cNvPr>
          <p:cNvPicPr>
            <a:picLocks noGrp="1" noChangeAspect="1"/>
          </p:cNvPicPr>
          <p:nvPr>
            <p:ph idx="1"/>
          </p:nvPr>
        </p:nvPicPr>
        <p:blipFill>
          <a:blip r:embed="rId2"/>
          <a:stretch>
            <a:fillRect/>
          </a:stretch>
        </p:blipFill>
        <p:spPr>
          <a:xfrm>
            <a:off x="10754197" y="6295359"/>
            <a:ext cx="1440850" cy="453168"/>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a black background&#10;&#10;Description automatically generated">
            <a:extLst>
              <a:ext uri="{FF2B5EF4-FFF2-40B4-BE49-F238E27FC236}">
                <a16:creationId xmlns:a16="http://schemas.microsoft.com/office/drawing/2014/main" id="{9FC8EB41-5028-9317-3153-A75D9C141DAC}"/>
              </a:ext>
            </a:extLst>
          </p:cNvPr>
          <p:cNvPicPr>
            <a:picLocks noChangeAspect="1"/>
          </p:cNvPicPr>
          <p:nvPr/>
        </p:nvPicPr>
        <p:blipFill>
          <a:blip r:embed="rId3"/>
          <a:stretch>
            <a:fillRect/>
          </a:stretch>
        </p:blipFill>
        <p:spPr>
          <a:xfrm>
            <a:off x="11362071" y="-3400"/>
            <a:ext cx="826597" cy="914434"/>
          </a:xfrm>
          <a:prstGeom prst="rect">
            <a:avLst/>
          </a:prstGeom>
        </p:spPr>
      </p:pic>
      <p:pic>
        <p:nvPicPr>
          <p:cNvPr id="3" name="Picture 2" descr="A white and green logo&#10;&#10;Description automatically generated">
            <a:extLst>
              <a:ext uri="{FF2B5EF4-FFF2-40B4-BE49-F238E27FC236}">
                <a16:creationId xmlns:a16="http://schemas.microsoft.com/office/drawing/2014/main" id="{79469A8E-4993-43A4-D0D6-6B0BDA8C991F}"/>
              </a:ext>
            </a:extLst>
          </p:cNvPr>
          <p:cNvPicPr>
            <a:picLocks noChangeAspect="1"/>
          </p:cNvPicPr>
          <p:nvPr/>
        </p:nvPicPr>
        <p:blipFill>
          <a:blip r:embed="rId4"/>
          <a:stretch>
            <a:fillRect/>
          </a:stretch>
        </p:blipFill>
        <p:spPr>
          <a:xfrm>
            <a:off x="237511" y="2511067"/>
            <a:ext cx="2738899" cy="3659137"/>
          </a:xfrm>
          <a:prstGeom prst="rect">
            <a:avLst/>
          </a:prstGeom>
        </p:spPr>
      </p:pic>
      <p:graphicFrame>
        <p:nvGraphicFramePr>
          <p:cNvPr id="18" name="Diagram 17">
            <a:extLst>
              <a:ext uri="{FF2B5EF4-FFF2-40B4-BE49-F238E27FC236}">
                <a16:creationId xmlns:a16="http://schemas.microsoft.com/office/drawing/2014/main" id="{BA9AB303-B680-EC58-D6AB-83BE7F3CA625}"/>
              </a:ext>
            </a:extLst>
          </p:cNvPr>
          <p:cNvGraphicFramePr/>
          <p:nvPr>
            <p:extLst>
              <p:ext uri="{D42A27DB-BD31-4B8C-83A1-F6EECF244321}">
                <p14:modId xmlns:p14="http://schemas.microsoft.com/office/powerpoint/2010/main" val="2591510208"/>
              </p:ext>
            </p:extLst>
          </p:nvPr>
        </p:nvGraphicFramePr>
        <p:xfrm>
          <a:off x="4340021" y="1450873"/>
          <a:ext cx="7853515" cy="47207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51" name="TextBox 950">
            <a:extLst>
              <a:ext uri="{FF2B5EF4-FFF2-40B4-BE49-F238E27FC236}">
                <a16:creationId xmlns:a16="http://schemas.microsoft.com/office/drawing/2014/main" id="{312B7752-D3EE-CB5D-8DED-ECB195B6571F}"/>
              </a:ext>
            </a:extLst>
          </p:cNvPr>
          <p:cNvSpPr txBox="1"/>
          <p:nvPr/>
        </p:nvSpPr>
        <p:spPr>
          <a:xfrm>
            <a:off x="3369083" y="2299826"/>
            <a:ext cx="2347450" cy="1815227"/>
          </a:xfrm>
          <a:prstGeom prst="irregularSeal1">
            <a:avLst/>
          </a:prstGeom>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Mr. Moussa Amrani</a:t>
            </a:r>
          </a:p>
        </p:txBody>
      </p:sp>
    </p:spTree>
    <p:extLst>
      <p:ext uri="{BB962C8B-B14F-4D97-AF65-F5344CB8AC3E}">
        <p14:creationId xmlns:p14="http://schemas.microsoft.com/office/powerpoint/2010/main" val="40928741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51"/>
                                        </p:tgtEl>
                                        <p:attrNameLst>
                                          <p:attrName>style.visibility</p:attrName>
                                        </p:attrNameLst>
                                      </p:cBhvr>
                                      <p:to>
                                        <p:strVal val="visible"/>
                                      </p:to>
                                    </p:set>
                                    <p:anim calcmode="lin" valueType="num">
                                      <p:cBhvr>
                                        <p:cTn id="7" dur="1000" fill="hold"/>
                                        <p:tgtEl>
                                          <p:spTgt spid="951"/>
                                        </p:tgtEl>
                                        <p:attrNameLst>
                                          <p:attrName>ppt_w</p:attrName>
                                        </p:attrNameLst>
                                      </p:cBhvr>
                                      <p:tavLst>
                                        <p:tav tm="0">
                                          <p:val>
                                            <p:fltVal val="0"/>
                                          </p:val>
                                        </p:tav>
                                        <p:tav tm="100000">
                                          <p:val>
                                            <p:strVal val="#ppt_w"/>
                                          </p:val>
                                        </p:tav>
                                      </p:tavLst>
                                    </p:anim>
                                    <p:anim calcmode="lin" valueType="num">
                                      <p:cBhvr>
                                        <p:cTn id="8" dur="1000" fill="hold"/>
                                        <p:tgtEl>
                                          <p:spTgt spid="951"/>
                                        </p:tgtEl>
                                        <p:attrNameLst>
                                          <p:attrName>ppt_h</p:attrName>
                                        </p:attrNameLst>
                                      </p:cBhvr>
                                      <p:tavLst>
                                        <p:tav tm="0">
                                          <p:val>
                                            <p:fltVal val="0"/>
                                          </p:val>
                                        </p:tav>
                                        <p:tav tm="100000">
                                          <p:val>
                                            <p:strVal val="#ppt_h"/>
                                          </p:val>
                                        </p:tav>
                                      </p:tavLst>
                                    </p:anim>
                                    <p:anim calcmode="lin" valueType="num">
                                      <p:cBhvr>
                                        <p:cTn id="9" dur="1000" fill="hold"/>
                                        <p:tgtEl>
                                          <p:spTgt spid="951"/>
                                        </p:tgtEl>
                                        <p:attrNameLst>
                                          <p:attrName>style.rotation</p:attrName>
                                        </p:attrNameLst>
                                      </p:cBhvr>
                                      <p:tavLst>
                                        <p:tav tm="0">
                                          <p:val>
                                            <p:fltVal val="90"/>
                                          </p:val>
                                        </p:tav>
                                        <p:tav tm="100000">
                                          <p:val>
                                            <p:fltVal val="0"/>
                                          </p:val>
                                        </p:tav>
                                      </p:tavLst>
                                    </p:anim>
                                    <p:animEffect transition="in" filter="fade">
                                      <p:cBhvr>
                                        <p:cTn id="10" dur="1000"/>
                                        <p:tgtEl>
                                          <p:spTgt spid="9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9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A3B30E-2A82-00B9-ADB4-2ED797F1DBF7}"/>
              </a:ext>
            </a:extLst>
          </p:cNvPr>
          <p:cNvSpPr>
            <a:spLocks noGrp="1"/>
          </p:cNvSpPr>
          <p:nvPr>
            <p:ph type="title"/>
          </p:nvPr>
        </p:nvSpPr>
        <p:spPr>
          <a:xfrm>
            <a:off x="1137036" y="548640"/>
            <a:ext cx="9543405" cy="1188720"/>
          </a:xfrm>
        </p:spPr>
        <p:txBody>
          <a:bodyPr>
            <a:normAutofit/>
          </a:bodyPr>
          <a:lstStyle/>
          <a:p>
            <a:r>
              <a:rPr lang="en-US" err="1">
                <a:solidFill>
                  <a:schemeClr val="tx1">
                    <a:lumMod val="85000"/>
                    <a:lumOff val="15000"/>
                  </a:schemeClr>
                </a:solidFill>
              </a:rPr>
              <a:t>Problématiques</a:t>
            </a:r>
          </a:p>
        </p:txBody>
      </p:sp>
      <p:pic>
        <p:nvPicPr>
          <p:cNvPr id="11" name="Content Placeholder 10" descr="A black and white logo&#10;&#10;Description automatically generated">
            <a:extLst>
              <a:ext uri="{FF2B5EF4-FFF2-40B4-BE49-F238E27FC236}">
                <a16:creationId xmlns:a16="http://schemas.microsoft.com/office/drawing/2014/main" id="{553EDFCA-A353-95D1-85E2-1C3D07F54AA3}"/>
              </a:ext>
            </a:extLst>
          </p:cNvPr>
          <p:cNvPicPr>
            <a:picLocks noGrp="1" noChangeAspect="1"/>
          </p:cNvPicPr>
          <p:nvPr>
            <p:ph idx="1"/>
          </p:nvPr>
        </p:nvPicPr>
        <p:blipFill>
          <a:blip r:embed="rId2"/>
          <a:stretch>
            <a:fillRect/>
          </a:stretch>
        </p:blipFill>
        <p:spPr>
          <a:xfrm>
            <a:off x="10754197" y="6295359"/>
            <a:ext cx="1440850" cy="453168"/>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a black background&#10;&#10;Description automatically generated">
            <a:extLst>
              <a:ext uri="{FF2B5EF4-FFF2-40B4-BE49-F238E27FC236}">
                <a16:creationId xmlns:a16="http://schemas.microsoft.com/office/drawing/2014/main" id="{9FC8EB41-5028-9317-3153-A75D9C141DAC}"/>
              </a:ext>
            </a:extLst>
          </p:cNvPr>
          <p:cNvPicPr>
            <a:picLocks noChangeAspect="1"/>
          </p:cNvPicPr>
          <p:nvPr/>
        </p:nvPicPr>
        <p:blipFill>
          <a:blip r:embed="rId3"/>
          <a:stretch>
            <a:fillRect/>
          </a:stretch>
        </p:blipFill>
        <p:spPr>
          <a:xfrm>
            <a:off x="11362071" y="-3400"/>
            <a:ext cx="826597" cy="914434"/>
          </a:xfrm>
          <a:prstGeom prst="rect">
            <a:avLst/>
          </a:prstGeom>
        </p:spPr>
      </p:pic>
      <p:graphicFrame>
        <p:nvGraphicFramePr>
          <p:cNvPr id="3" name="Diagram 2">
            <a:extLst>
              <a:ext uri="{FF2B5EF4-FFF2-40B4-BE49-F238E27FC236}">
                <a16:creationId xmlns:a16="http://schemas.microsoft.com/office/drawing/2014/main" id="{4532BB62-5AA4-2B51-6665-3FFF96AAE951}"/>
              </a:ext>
            </a:extLst>
          </p:cNvPr>
          <p:cNvGraphicFramePr/>
          <p:nvPr>
            <p:extLst>
              <p:ext uri="{D42A27DB-BD31-4B8C-83A1-F6EECF244321}">
                <p14:modId xmlns:p14="http://schemas.microsoft.com/office/powerpoint/2010/main" val="1182627428"/>
              </p:ext>
            </p:extLst>
          </p:nvPr>
        </p:nvGraphicFramePr>
        <p:xfrm>
          <a:off x="1895107" y="1828177"/>
          <a:ext cx="8402137" cy="3202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50691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A3B30E-2A82-00B9-ADB4-2ED797F1DBF7}"/>
              </a:ext>
            </a:extLst>
          </p:cNvPr>
          <p:cNvSpPr>
            <a:spLocks noGrp="1"/>
          </p:cNvSpPr>
          <p:nvPr>
            <p:ph type="title"/>
          </p:nvPr>
        </p:nvSpPr>
        <p:spPr>
          <a:xfrm>
            <a:off x="1137036" y="548640"/>
            <a:ext cx="9543405" cy="1188720"/>
          </a:xfrm>
        </p:spPr>
        <p:txBody>
          <a:bodyPr>
            <a:normAutofit/>
          </a:bodyPr>
          <a:lstStyle/>
          <a:p>
            <a:r>
              <a:rPr lang="en-US" err="1">
                <a:solidFill>
                  <a:schemeClr val="tx1">
                    <a:lumMod val="85000"/>
                    <a:lumOff val="15000"/>
                  </a:schemeClr>
                </a:solidFill>
              </a:rPr>
              <a:t>Pourquoi</a:t>
            </a:r>
            <a:r>
              <a:rPr lang="en-US">
                <a:solidFill>
                  <a:schemeClr val="tx1">
                    <a:lumMod val="85000"/>
                    <a:lumOff val="15000"/>
                  </a:schemeClr>
                </a:solidFill>
              </a:rPr>
              <a:t> PIMS ?</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a black background&#10;&#10;Description automatically generated">
            <a:extLst>
              <a:ext uri="{FF2B5EF4-FFF2-40B4-BE49-F238E27FC236}">
                <a16:creationId xmlns:a16="http://schemas.microsoft.com/office/drawing/2014/main" id="{5BBE0A1F-76A1-0511-C1C1-ED5211D81E10}"/>
              </a:ext>
            </a:extLst>
          </p:cNvPr>
          <p:cNvPicPr>
            <a:picLocks noChangeAspect="1"/>
          </p:cNvPicPr>
          <p:nvPr/>
        </p:nvPicPr>
        <p:blipFill>
          <a:blip r:embed="rId2"/>
          <a:stretch>
            <a:fillRect/>
          </a:stretch>
        </p:blipFill>
        <p:spPr>
          <a:xfrm>
            <a:off x="11362071" y="-3400"/>
            <a:ext cx="826597" cy="914434"/>
          </a:xfrm>
          <a:prstGeom prst="rect">
            <a:avLst/>
          </a:prstGeom>
        </p:spPr>
      </p:pic>
      <p:pic>
        <p:nvPicPr>
          <p:cNvPr id="11" name="Content Placeholder 10" descr="A black and white logo&#10;&#10;Description automatically generated">
            <a:extLst>
              <a:ext uri="{FF2B5EF4-FFF2-40B4-BE49-F238E27FC236}">
                <a16:creationId xmlns:a16="http://schemas.microsoft.com/office/drawing/2014/main" id="{8F7EE229-FEDE-0963-0E8B-1054703204B8}"/>
              </a:ext>
            </a:extLst>
          </p:cNvPr>
          <p:cNvPicPr>
            <a:picLocks noChangeAspect="1"/>
          </p:cNvPicPr>
          <p:nvPr/>
        </p:nvPicPr>
        <p:blipFill>
          <a:blip r:embed="rId3"/>
          <a:stretch>
            <a:fillRect/>
          </a:stretch>
        </p:blipFill>
        <p:spPr>
          <a:xfrm>
            <a:off x="10754197" y="6295359"/>
            <a:ext cx="1440850" cy="453168"/>
          </a:xfrm>
          <a:prstGeom prst="rect">
            <a:avLst/>
          </a:prstGeom>
        </p:spPr>
      </p:pic>
      <p:graphicFrame>
        <p:nvGraphicFramePr>
          <p:cNvPr id="4" name="Diagramme 3">
            <a:extLst>
              <a:ext uri="{FF2B5EF4-FFF2-40B4-BE49-F238E27FC236}">
                <a16:creationId xmlns:a16="http://schemas.microsoft.com/office/drawing/2014/main" id="{50A9C5ED-8AB8-B535-F3F5-F69560F0EE86}"/>
              </a:ext>
            </a:extLst>
          </p:cNvPr>
          <p:cNvGraphicFramePr/>
          <p:nvPr>
            <p:extLst>
              <p:ext uri="{D42A27DB-BD31-4B8C-83A1-F6EECF244321}">
                <p14:modId xmlns:p14="http://schemas.microsoft.com/office/powerpoint/2010/main" val="1331306128"/>
              </p:ext>
            </p:extLst>
          </p:nvPr>
        </p:nvGraphicFramePr>
        <p:xfrm>
          <a:off x="742345" y="2134508"/>
          <a:ext cx="10329333"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1" name="TextBox 280">
            <a:extLst>
              <a:ext uri="{FF2B5EF4-FFF2-40B4-BE49-F238E27FC236}">
                <a16:creationId xmlns:a16="http://schemas.microsoft.com/office/drawing/2014/main" id="{8E153406-FC60-31BF-E8C5-F3DA98E26CC4}"/>
              </a:ext>
            </a:extLst>
          </p:cNvPr>
          <p:cNvSpPr txBox="1"/>
          <p:nvPr/>
        </p:nvSpPr>
        <p:spPr>
          <a:xfrm>
            <a:off x="471487" y="3674451"/>
            <a:ext cx="18478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Technologies</a:t>
            </a:r>
            <a:endParaRPr lang="fr-FR" sz="1600">
              <a:solidFill>
                <a:schemeClr val="bg1"/>
              </a:solidFill>
            </a:endParaRPr>
          </a:p>
          <a:p>
            <a:pPr algn="ctr"/>
            <a:r>
              <a:rPr lang="en-US" sz="1600">
                <a:solidFill>
                  <a:schemeClr val="bg1"/>
                </a:solidFill>
              </a:rPr>
              <a:t> </a:t>
            </a:r>
            <a:r>
              <a:rPr lang="en-US" sz="1600" err="1">
                <a:solidFill>
                  <a:schemeClr val="bg1"/>
                </a:solidFill>
              </a:rPr>
              <a:t>modernes</a:t>
            </a:r>
            <a:endParaRPr lang="en-US" sz="1600">
              <a:solidFill>
                <a:schemeClr val="bg1"/>
              </a:solidFill>
            </a:endParaRPr>
          </a:p>
        </p:txBody>
      </p:sp>
      <p:sp>
        <p:nvSpPr>
          <p:cNvPr id="546" name="TextBox 545">
            <a:extLst>
              <a:ext uri="{FF2B5EF4-FFF2-40B4-BE49-F238E27FC236}">
                <a16:creationId xmlns:a16="http://schemas.microsoft.com/office/drawing/2014/main" id="{4AA8B630-97C0-F859-3052-DAE4882F89EE}"/>
              </a:ext>
            </a:extLst>
          </p:cNvPr>
          <p:cNvSpPr txBox="1"/>
          <p:nvPr/>
        </p:nvSpPr>
        <p:spPr>
          <a:xfrm>
            <a:off x="2721467" y="3706996"/>
            <a:ext cx="18478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solidFill>
                <a:latin typeface="Calibri"/>
                <a:cs typeface="Calibri"/>
              </a:rPr>
              <a:t>Documentation</a:t>
            </a:r>
          </a:p>
          <a:p>
            <a:pPr algn="ctr"/>
            <a:r>
              <a:rPr lang="en-US" sz="1400">
                <a:solidFill>
                  <a:schemeClr val="bg1"/>
                </a:solidFill>
                <a:latin typeface="Calibri"/>
                <a:ea typeface="Calibri"/>
                <a:cs typeface="Calibri"/>
              </a:rPr>
              <a:t>englobante</a:t>
            </a:r>
          </a:p>
        </p:txBody>
      </p:sp>
      <p:sp>
        <p:nvSpPr>
          <p:cNvPr id="954" name="ZoneTexte 953">
            <a:extLst>
              <a:ext uri="{FF2B5EF4-FFF2-40B4-BE49-F238E27FC236}">
                <a16:creationId xmlns:a16="http://schemas.microsoft.com/office/drawing/2014/main" id="{A1AB6A5A-ACEA-32D4-A48F-BFA657CDA539}"/>
              </a:ext>
            </a:extLst>
          </p:cNvPr>
          <p:cNvSpPr txBox="1"/>
          <p:nvPr/>
        </p:nvSpPr>
        <p:spPr>
          <a:xfrm>
            <a:off x="5284910" y="3596787"/>
            <a:ext cx="126242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solidFill>
                <a:latin typeface="Calibri"/>
                <a:cs typeface="Calibri"/>
              </a:rPr>
              <a:t>Plateforme </a:t>
            </a:r>
            <a:endParaRPr lang="fr-FR" sz="1400">
              <a:solidFill>
                <a:schemeClr val="bg1"/>
              </a:solidFill>
              <a:latin typeface="Calibri"/>
              <a:cs typeface="Calibri"/>
            </a:endParaRPr>
          </a:p>
          <a:p>
            <a:pPr algn="ctr"/>
            <a:r>
              <a:rPr lang="en-US" sz="1400" err="1">
                <a:solidFill>
                  <a:schemeClr val="bg1"/>
                </a:solidFill>
                <a:latin typeface="Calibri"/>
                <a:cs typeface="Calibri"/>
              </a:rPr>
              <a:t>synchronisée</a:t>
            </a:r>
            <a:endParaRPr lang="fr-FR" sz="1400" err="1">
              <a:solidFill>
                <a:schemeClr val="bg1"/>
              </a:solidFill>
              <a:latin typeface="Calibri"/>
              <a:cs typeface="Calibri"/>
            </a:endParaRPr>
          </a:p>
          <a:p>
            <a:pPr algn="ctr"/>
            <a:r>
              <a:rPr lang="en-US" sz="1400">
                <a:solidFill>
                  <a:schemeClr val="bg1"/>
                </a:solidFill>
                <a:latin typeface="Calibri"/>
                <a:cs typeface="Calibri"/>
              </a:rPr>
              <a:t> et </a:t>
            </a:r>
            <a:r>
              <a:rPr lang="en-US" sz="1400" err="1">
                <a:solidFill>
                  <a:schemeClr val="bg1"/>
                </a:solidFill>
                <a:latin typeface="Calibri"/>
                <a:cs typeface="Calibri"/>
              </a:rPr>
              <a:t>homogène</a:t>
            </a:r>
            <a:endParaRPr lang="fr-FR" err="1">
              <a:solidFill>
                <a:schemeClr val="bg1"/>
              </a:solidFill>
              <a:cs typeface="Calibri"/>
            </a:endParaRPr>
          </a:p>
        </p:txBody>
      </p:sp>
      <p:sp>
        <p:nvSpPr>
          <p:cNvPr id="1216" name="ZoneTexte 1215">
            <a:extLst>
              <a:ext uri="{FF2B5EF4-FFF2-40B4-BE49-F238E27FC236}">
                <a16:creationId xmlns:a16="http://schemas.microsoft.com/office/drawing/2014/main" id="{9C990A30-93CA-FC50-7665-57A7BEC6DAD4}"/>
              </a:ext>
            </a:extLst>
          </p:cNvPr>
          <p:cNvSpPr txBox="1"/>
          <p:nvPr/>
        </p:nvSpPr>
        <p:spPr>
          <a:xfrm>
            <a:off x="9915291" y="3674426"/>
            <a:ext cx="106892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Calibri"/>
              </a:rPr>
              <a:t>PIMS</a:t>
            </a:r>
            <a:endParaRPr lang="fr-FR" sz="3200">
              <a:solidFill>
                <a:schemeClr val="bg1"/>
              </a:solidFill>
            </a:endParaRPr>
          </a:p>
        </p:txBody>
      </p:sp>
      <p:sp>
        <p:nvSpPr>
          <p:cNvPr id="1704" name="ZoneTexte 953">
            <a:extLst>
              <a:ext uri="{FF2B5EF4-FFF2-40B4-BE49-F238E27FC236}">
                <a16:creationId xmlns:a16="http://schemas.microsoft.com/office/drawing/2014/main" id="{BB8BDF65-34A4-4803-4067-53231C85AEFD}"/>
              </a:ext>
            </a:extLst>
          </p:cNvPr>
          <p:cNvSpPr txBox="1"/>
          <p:nvPr/>
        </p:nvSpPr>
        <p:spPr>
          <a:xfrm>
            <a:off x="7534623" y="3705643"/>
            <a:ext cx="12624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solidFill>
                <a:latin typeface="Calibri"/>
                <a:cs typeface="Calibri"/>
              </a:rPr>
              <a:t>Vues </a:t>
            </a:r>
            <a:r>
              <a:rPr lang="en-US" sz="1400" err="1">
                <a:solidFill>
                  <a:schemeClr val="bg1"/>
                </a:solidFill>
                <a:latin typeface="Calibri"/>
                <a:cs typeface="Calibri"/>
              </a:rPr>
              <a:t>adaptées</a:t>
            </a:r>
            <a:r>
              <a:rPr lang="en-US" sz="1400">
                <a:solidFill>
                  <a:schemeClr val="bg1"/>
                </a:solidFill>
                <a:latin typeface="Calibri"/>
                <a:cs typeface="Calibri"/>
              </a:rPr>
              <a:t> aux </a:t>
            </a:r>
            <a:r>
              <a:rPr lang="en-US" sz="1400" err="1">
                <a:solidFill>
                  <a:schemeClr val="bg1"/>
                </a:solidFill>
                <a:latin typeface="Calibri"/>
                <a:cs typeface="Calibri"/>
              </a:rPr>
              <a:t>rôles</a:t>
            </a:r>
          </a:p>
        </p:txBody>
      </p:sp>
    </p:spTree>
    <p:extLst>
      <p:ext uri="{BB962C8B-B14F-4D97-AF65-F5344CB8AC3E}">
        <p14:creationId xmlns:p14="http://schemas.microsoft.com/office/powerpoint/2010/main" val="2153915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A82A309E-B0B6-2D50-FF24-A4771EFDB52F}"/>
              </a:ext>
            </a:extLst>
          </p:cNvPr>
          <p:cNvSpPr>
            <a:spLocks noGrp="1"/>
          </p:cNvSpPr>
          <p:nvPr>
            <p:ph type="title"/>
          </p:nvPr>
        </p:nvSpPr>
        <p:spPr>
          <a:xfrm>
            <a:off x="1137034" y="609597"/>
            <a:ext cx="9392421" cy="1330841"/>
          </a:xfrm>
        </p:spPr>
        <p:txBody>
          <a:bodyPr>
            <a:normAutofit/>
          </a:bodyPr>
          <a:lstStyle/>
          <a:p>
            <a:r>
              <a:rPr lang="fr-FR"/>
              <a:t>Notions importantes</a:t>
            </a:r>
          </a:p>
        </p:txBody>
      </p:sp>
      <p:sp>
        <p:nvSpPr>
          <p:cNvPr id="3" name="Espace réservé du contenu 2">
            <a:extLst>
              <a:ext uri="{FF2B5EF4-FFF2-40B4-BE49-F238E27FC236}">
                <a16:creationId xmlns:a16="http://schemas.microsoft.com/office/drawing/2014/main" id="{BCD38F1A-9F78-679E-7468-A091D34249BD}"/>
              </a:ext>
            </a:extLst>
          </p:cNvPr>
          <p:cNvSpPr>
            <a:spLocks noGrp="1"/>
          </p:cNvSpPr>
          <p:nvPr>
            <p:ph idx="1"/>
          </p:nvPr>
        </p:nvSpPr>
        <p:spPr>
          <a:xfrm>
            <a:off x="1137034" y="2198362"/>
            <a:ext cx="4958966" cy="3917773"/>
          </a:xfrm>
        </p:spPr>
        <p:txBody>
          <a:bodyPr vert="horz" lIns="91440" tIns="45720" rIns="91440" bIns="45720" rtlCol="0">
            <a:normAutofit/>
          </a:bodyPr>
          <a:lstStyle/>
          <a:p>
            <a:pPr marL="285750" indent="-285750">
              <a:spcBef>
                <a:spcPts val="0"/>
              </a:spcBef>
              <a:buFont typeface="Arial,Sans-Serif" panose="020B0604020202020204" pitchFamily="34" charset="0"/>
            </a:pPr>
            <a:r>
              <a:rPr lang="fr-FR" sz="2000">
                <a:latin typeface="Arial"/>
                <a:cs typeface="Arial"/>
              </a:rPr>
              <a:t>4 rôles principaux</a:t>
            </a:r>
            <a:r>
              <a:rPr lang="en-US" sz="2000">
                <a:latin typeface="Arial"/>
                <a:cs typeface="Arial"/>
              </a:rPr>
              <a:t> </a:t>
            </a:r>
          </a:p>
          <a:p>
            <a:pPr marL="742950" lvl="1" indent="-285750">
              <a:spcBef>
                <a:spcPts val="0"/>
              </a:spcBef>
              <a:buFont typeface="Arial,Sans-Serif" panose="020B0604020202020204" pitchFamily="34" charset="0"/>
            </a:pPr>
            <a:r>
              <a:rPr lang="fr-BE" sz="2000">
                <a:latin typeface="Arial"/>
                <a:cs typeface="Arial"/>
              </a:rPr>
              <a:t>Superviseur : Même rôle qu’un professeur, mais avec pouvoir restreints</a:t>
            </a:r>
            <a:r>
              <a:rPr lang="en-US" sz="2000">
                <a:latin typeface="Arial"/>
                <a:cs typeface="Arial"/>
              </a:rPr>
              <a:t> </a:t>
            </a:r>
          </a:p>
          <a:p>
            <a:pPr marL="742950" lvl="1" indent="-285750">
              <a:spcBef>
                <a:spcPts val="0"/>
              </a:spcBef>
              <a:buFont typeface="Arial,Sans-Serif" panose="020B0604020202020204" pitchFamily="34" charset="0"/>
            </a:pPr>
            <a:r>
              <a:rPr lang="fr-BE" sz="2000">
                <a:latin typeface="Arial"/>
                <a:cs typeface="Arial"/>
              </a:rPr>
              <a:t>Professeur : Responsable d’une Ue.</a:t>
            </a:r>
            <a:r>
              <a:rPr lang="en-US" sz="2000">
                <a:latin typeface="Arial"/>
                <a:cs typeface="Arial"/>
              </a:rPr>
              <a:t> </a:t>
            </a:r>
          </a:p>
          <a:p>
            <a:pPr marL="742950" lvl="1" indent="-285750">
              <a:spcBef>
                <a:spcPts val="0"/>
              </a:spcBef>
              <a:buFont typeface="Arial,Sans-Serif" panose="020B0604020202020204" pitchFamily="34" charset="0"/>
            </a:pPr>
            <a:r>
              <a:rPr lang="fr-BE" sz="2000">
                <a:latin typeface="Arial"/>
                <a:cs typeface="Arial"/>
              </a:rPr>
              <a:t>Étudiant : Rôle basique (Inscription, Rendre des tâches)</a:t>
            </a:r>
            <a:r>
              <a:rPr lang="en-US" sz="2000">
                <a:latin typeface="Arial"/>
                <a:cs typeface="Arial"/>
              </a:rPr>
              <a:t> </a:t>
            </a:r>
          </a:p>
          <a:p>
            <a:pPr marL="742950" lvl="1" indent="-285750">
              <a:spcBef>
                <a:spcPts val="0"/>
              </a:spcBef>
              <a:buFont typeface="Arial,Sans-Serif" panose="020B0604020202020204" pitchFamily="34" charset="0"/>
            </a:pPr>
            <a:r>
              <a:rPr lang="fr-BE" sz="2000">
                <a:latin typeface="Arial"/>
                <a:cs typeface="Arial"/>
              </a:rPr>
              <a:t>Admin : Pleins pouvoirs</a:t>
            </a:r>
            <a:r>
              <a:rPr lang="en-US" sz="2000">
                <a:latin typeface="Arial"/>
                <a:cs typeface="Arial"/>
              </a:rPr>
              <a:t> </a:t>
            </a:r>
          </a:p>
          <a:p>
            <a:pPr marL="685800">
              <a:spcBef>
                <a:spcPts val="0"/>
              </a:spcBef>
            </a:pPr>
            <a:endParaRPr lang="en-US" sz="2000">
              <a:latin typeface="Segoe UI"/>
              <a:cs typeface="Segoe UI"/>
            </a:endParaRPr>
          </a:p>
          <a:p>
            <a:endParaRPr lang="fr-FR" sz="2000"/>
          </a:p>
        </p:txBody>
      </p:sp>
      <p:pic>
        <p:nvPicPr>
          <p:cNvPr id="7" name="Picture 6" descr="A group of cartoon people with ties&#10;&#10;Description automatically generated">
            <a:extLst>
              <a:ext uri="{FF2B5EF4-FFF2-40B4-BE49-F238E27FC236}">
                <a16:creationId xmlns:a16="http://schemas.microsoft.com/office/drawing/2014/main" id="{4FF728C1-14CA-AF95-0F15-1CD0E8134E1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94793" y="2760416"/>
            <a:ext cx="2534931" cy="1810485"/>
          </a:xfrm>
          <a:prstGeom prst="rect">
            <a:avLst/>
          </a:prstGeom>
        </p:spPr>
      </p:pic>
      <p:sp>
        <p:nvSpPr>
          <p:cNvPr id="44" name="Freeform: Shape 4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951530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AF3C3-4A6C-00C1-A7D1-5817B96E546B}"/>
              </a:ext>
            </a:extLst>
          </p:cNvPr>
          <p:cNvSpPr>
            <a:spLocks noGrp="1"/>
          </p:cNvSpPr>
          <p:nvPr>
            <p:ph type="title"/>
          </p:nvPr>
        </p:nvSpPr>
        <p:spPr>
          <a:xfrm>
            <a:off x="713391" y="5436147"/>
            <a:ext cx="6891664" cy="1077766"/>
          </a:xfrm>
        </p:spPr>
        <p:txBody>
          <a:bodyPr vert="horz" lIns="91440" tIns="45720" rIns="91440" bIns="45720" rtlCol="0" anchor="ctr">
            <a:normAutofit/>
          </a:bodyPr>
          <a:lstStyle/>
          <a:p>
            <a:r>
              <a:rPr lang="en-US" sz="4000"/>
              <a:t>Démonstration - inscription</a:t>
            </a:r>
          </a:p>
        </p:txBody>
      </p:sp>
      <p:sp>
        <p:nvSpPr>
          <p:cNvPr id="17" name="Rectangle 16">
            <a:extLst>
              <a:ext uri="{FF2B5EF4-FFF2-40B4-BE49-F238E27FC236}">
                <a16:creationId xmlns:a16="http://schemas.microsoft.com/office/drawing/2014/main" id="{6CBB0514-A5C9-DF82-2647-CF63C168C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59"/>
            <a:ext cx="12191999" cy="5134180"/>
          </a:xfrm>
          <a:prstGeom prst="rect">
            <a:avLst/>
          </a:prstGeom>
          <a:solidFill>
            <a:srgbClr val="FFFFFF"/>
          </a:solidFill>
          <a:ln>
            <a:noFill/>
          </a:ln>
          <a:effectLst>
            <a:outerShdw blurRad="508000" dist="228600" dir="3960000" sx="93000" sy="93000" algn="t" rotWithShape="0">
              <a:srgbClr val="00000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logo with a black background&#10;&#10;Description automatically generated">
            <a:extLst>
              <a:ext uri="{FF2B5EF4-FFF2-40B4-BE49-F238E27FC236}">
                <a16:creationId xmlns:a16="http://schemas.microsoft.com/office/drawing/2014/main" id="{139C3D8B-B3AA-C374-A044-85E2853D3E97}"/>
              </a:ext>
            </a:extLst>
          </p:cNvPr>
          <p:cNvPicPr>
            <a:picLocks noChangeAspect="1"/>
          </p:cNvPicPr>
          <p:nvPr/>
        </p:nvPicPr>
        <p:blipFill>
          <a:blip r:embed="rId4"/>
          <a:stretch>
            <a:fillRect/>
          </a:stretch>
        </p:blipFill>
        <p:spPr>
          <a:xfrm>
            <a:off x="798838" y="732476"/>
            <a:ext cx="3302373" cy="3659140"/>
          </a:xfrm>
          <a:prstGeom prst="rect">
            <a:avLst/>
          </a:prstGeom>
        </p:spPr>
      </p:pic>
      <p:pic>
        <p:nvPicPr>
          <p:cNvPr id="4" name="pims-etudiant-inscription">
            <a:hlinkClick r:id="" action="ppaction://media"/>
            <a:extLst>
              <a:ext uri="{FF2B5EF4-FFF2-40B4-BE49-F238E27FC236}">
                <a16:creationId xmlns:a16="http://schemas.microsoft.com/office/drawing/2014/main" id="{E646429F-DF9C-09D9-C13D-7E4AC5436A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9410" y="1625784"/>
            <a:ext cx="3328932" cy="1872524"/>
          </a:xfrm>
          <a:prstGeom prst="rect">
            <a:avLst/>
          </a:prstGeom>
        </p:spPr>
      </p:pic>
      <p:pic>
        <p:nvPicPr>
          <p:cNvPr id="6" name="Picture 4" descr="A black background with green and grey letters&#10;&#10;Description automatically generated">
            <a:extLst>
              <a:ext uri="{FF2B5EF4-FFF2-40B4-BE49-F238E27FC236}">
                <a16:creationId xmlns:a16="http://schemas.microsoft.com/office/drawing/2014/main" id="{525ADF88-9FFF-693E-089C-6877B7E71B54}"/>
              </a:ext>
            </a:extLst>
          </p:cNvPr>
          <p:cNvPicPr>
            <a:picLocks noChangeAspect="1"/>
          </p:cNvPicPr>
          <p:nvPr/>
        </p:nvPicPr>
        <p:blipFill>
          <a:blip r:embed="rId6"/>
          <a:stretch>
            <a:fillRect/>
          </a:stretch>
        </p:blipFill>
        <p:spPr>
          <a:xfrm>
            <a:off x="8069234" y="732476"/>
            <a:ext cx="3302373" cy="3659140"/>
          </a:xfrm>
          <a:prstGeom prst="rect">
            <a:avLst/>
          </a:prstGeom>
          <a:effectLst/>
        </p:spPr>
      </p:pic>
    </p:spTree>
    <p:extLst>
      <p:ext uri="{BB962C8B-B14F-4D97-AF65-F5344CB8AC3E}">
        <p14:creationId xmlns:p14="http://schemas.microsoft.com/office/powerpoint/2010/main" val="410609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AF3C3-4A6C-00C1-A7D1-5817B96E546B}"/>
              </a:ext>
            </a:extLst>
          </p:cNvPr>
          <p:cNvSpPr>
            <a:spLocks noGrp="1"/>
          </p:cNvSpPr>
          <p:nvPr>
            <p:ph type="title"/>
          </p:nvPr>
        </p:nvSpPr>
        <p:spPr>
          <a:xfrm>
            <a:off x="713391" y="5436147"/>
            <a:ext cx="6891664" cy="1077766"/>
          </a:xfrm>
        </p:spPr>
        <p:txBody>
          <a:bodyPr vert="horz" lIns="91440" tIns="45720" rIns="91440" bIns="45720" rtlCol="0" anchor="ctr">
            <a:normAutofit/>
          </a:bodyPr>
          <a:lstStyle/>
          <a:p>
            <a:r>
              <a:rPr lang="en-US" sz="4000"/>
              <a:t>Démonstration - ajout d'un sujet</a:t>
            </a:r>
          </a:p>
        </p:txBody>
      </p:sp>
      <p:sp>
        <p:nvSpPr>
          <p:cNvPr id="17" name="Rectangle 16">
            <a:extLst>
              <a:ext uri="{FF2B5EF4-FFF2-40B4-BE49-F238E27FC236}">
                <a16:creationId xmlns:a16="http://schemas.microsoft.com/office/drawing/2014/main" id="{6CBB0514-A5C9-DF82-2647-CF63C168C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59"/>
            <a:ext cx="12191999" cy="5134180"/>
          </a:xfrm>
          <a:prstGeom prst="rect">
            <a:avLst/>
          </a:prstGeom>
          <a:solidFill>
            <a:srgbClr val="FFFFFF"/>
          </a:solidFill>
          <a:ln>
            <a:noFill/>
          </a:ln>
          <a:effectLst>
            <a:outerShdw blurRad="508000" dist="228600" dir="3960000" sx="93000" sy="93000" algn="t" rotWithShape="0">
              <a:srgbClr val="00000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logo with a black background&#10;&#10;Description automatically generated">
            <a:extLst>
              <a:ext uri="{FF2B5EF4-FFF2-40B4-BE49-F238E27FC236}">
                <a16:creationId xmlns:a16="http://schemas.microsoft.com/office/drawing/2014/main" id="{139C3D8B-B3AA-C374-A044-85E2853D3E97}"/>
              </a:ext>
            </a:extLst>
          </p:cNvPr>
          <p:cNvPicPr>
            <a:picLocks noChangeAspect="1"/>
          </p:cNvPicPr>
          <p:nvPr/>
        </p:nvPicPr>
        <p:blipFill>
          <a:blip r:embed="rId4"/>
          <a:stretch>
            <a:fillRect/>
          </a:stretch>
        </p:blipFill>
        <p:spPr>
          <a:xfrm>
            <a:off x="798838" y="732476"/>
            <a:ext cx="3302373" cy="3659140"/>
          </a:xfrm>
          <a:prstGeom prst="rect">
            <a:avLst/>
          </a:prstGeom>
        </p:spPr>
      </p:pic>
      <p:pic>
        <p:nvPicPr>
          <p:cNvPr id="3" name="vidéo nv sujet">
            <a:hlinkClick r:id="" action="ppaction://media"/>
            <a:extLst>
              <a:ext uri="{FF2B5EF4-FFF2-40B4-BE49-F238E27FC236}">
                <a16:creationId xmlns:a16="http://schemas.microsoft.com/office/drawing/2014/main" id="{8263DEBD-1863-D2EE-8E1D-A2DB031840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9410" y="1625784"/>
            <a:ext cx="3328932" cy="1872524"/>
          </a:xfrm>
          <a:prstGeom prst="rect">
            <a:avLst/>
          </a:prstGeom>
        </p:spPr>
      </p:pic>
      <p:pic>
        <p:nvPicPr>
          <p:cNvPr id="6" name="Picture 4" descr="A black background with green and grey letters&#10;&#10;Description automatically generated">
            <a:extLst>
              <a:ext uri="{FF2B5EF4-FFF2-40B4-BE49-F238E27FC236}">
                <a16:creationId xmlns:a16="http://schemas.microsoft.com/office/drawing/2014/main" id="{525ADF88-9FFF-693E-089C-6877B7E71B54}"/>
              </a:ext>
            </a:extLst>
          </p:cNvPr>
          <p:cNvPicPr>
            <a:picLocks noChangeAspect="1"/>
          </p:cNvPicPr>
          <p:nvPr/>
        </p:nvPicPr>
        <p:blipFill>
          <a:blip r:embed="rId6"/>
          <a:stretch>
            <a:fillRect/>
          </a:stretch>
        </p:blipFill>
        <p:spPr>
          <a:xfrm>
            <a:off x="8069234" y="732476"/>
            <a:ext cx="3302373" cy="3659140"/>
          </a:xfrm>
          <a:prstGeom prst="rect">
            <a:avLst/>
          </a:prstGeom>
          <a:effectLst/>
        </p:spPr>
      </p:pic>
    </p:spTree>
    <p:extLst>
      <p:ext uri="{BB962C8B-B14F-4D97-AF65-F5344CB8AC3E}">
        <p14:creationId xmlns:p14="http://schemas.microsoft.com/office/powerpoint/2010/main" val="339555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Grand écran</PresentationFormat>
  <Slides>14</Slides>
  <Notes>0</Notes>
  <HiddenSlides>0</HiddenSlides>
  <ScaleCrop>false</ScaleCrop>
  <HeadingPairs>
    <vt:vector size="4" baseType="variant">
      <vt:variant>
        <vt:lpstr>Thème</vt:lpstr>
      </vt:variant>
      <vt:variant>
        <vt:i4>1</vt:i4>
      </vt:variant>
      <vt:variant>
        <vt:lpstr>Titres des diapositives</vt:lpstr>
      </vt:variant>
      <vt:variant>
        <vt:i4>14</vt:i4>
      </vt:variant>
    </vt:vector>
  </HeadingPairs>
  <TitlesOfParts>
    <vt:vector size="15" baseType="lpstr">
      <vt:lpstr>office theme</vt:lpstr>
      <vt:lpstr>Présentation PowerPoint</vt:lpstr>
      <vt:lpstr>PIMS , alcool ou biscuit ?</vt:lpstr>
      <vt:lpstr>Présentation PowerPoint</vt:lpstr>
      <vt:lpstr>Public cible ? </vt:lpstr>
      <vt:lpstr>Problématiques</vt:lpstr>
      <vt:lpstr>Pourquoi PIMS ?</vt:lpstr>
      <vt:lpstr>Notions importantes</vt:lpstr>
      <vt:lpstr>Démonstration - inscription</vt:lpstr>
      <vt:lpstr>Démonstration - ajout d'un sujet</vt:lpstr>
      <vt:lpstr>Démonstration - Réattribution d'un sujet</vt:lpstr>
      <vt:lpstr>Démonstration - étapes</vt:lpstr>
      <vt:lpstr>Démonstration - administration</vt:lpstr>
      <vt:lpstr>Et après ?</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20</cp:revision>
  <dcterms:created xsi:type="dcterms:W3CDTF">2024-05-04T16:03:08Z</dcterms:created>
  <dcterms:modified xsi:type="dcterms:W3CDTF">2024-05-07T21:37:48Z</dcterms:modified>
</cp:coreProperties>
</file>